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3BB"/>
    <a:srgbClr val="2EB993"/>
    <a:srgbClr val="1C8896"/>
    <a:srgbClr val="015658"/>
    <a:srgbClr val="946F6E"/>
    <a:srgbClr val="128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1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9" d="100"/>
          <a:sy n="109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n Krnjaja" userId="a5584b93-0b94-4a39-8584-3d0d9a43eda3" providerId="ADAL" clId="{F129A214-39C7-4F73-AE67-309B488B8C0F}"/>
    <pc:docChg chg="modSld">
      <pc:chgData name="Dusan Krnjaja" userId="a5584b93-0b94-4a39-8584-3d0d9a43eda3" providerId="ADAL" clId="{F129A214-39C7-4F73-AE67-309B488B8C0F}" dt="2024-01-03T17:28:23.341" v="89" actId="14100"/>
      <pc:docMkLst>
        <pc:docMk/>
      </pc:docMkLst>
      <pc:sldChg chg="modSp mod">
        <pc:chgData name="Dusan Krnjaja" userId="a5584b93-0b94-4a39-8584-3d0d9a43eda3" providerId="ADAL" clId="{F129A214-39C7-4F73-AE67-309B488B8C0F}" dt="2024-01-03T17:27:07.496" v="73" actId="114"/>
        <pc:sldMkLst>
          <pc:docMk/>
          <pc:sldMk cId="0" sldId="256"/>
        </pc:sldMkLst>
        <pc:spChg chg="mod">
          <ac:chgData name="Dusan Krnjaja" userId="a5584b93-0b94-4a39-8584-3d0d9a43eda3" providerId="ADAL" clId="{F129A214-39C7-4F73-AE67-309B488B8C0F}" dt="2024-01-03T17:26:46.387" v="71" actId="1076"/>
          <ac:spMkLst>
            <pc:docMk/>
            <pc:sldMk cId="0" sldId="256"/>
            <ac:spMk id="4" creationId="{392E053F-C638-70B4-E02E-9A6C94444E6E}"/>
          </ac:spMkLst>
        </pc:spChg>
        <pc:spChg chg="mod">
          <ac:chgData name="Dusan Krnjaja" userId="a5584b93-0b94-4a39-8584-3d0d9a43eda3" providerId="ADAL" clId="{F129A214-39C7-4F73-AE67-309B488B8C0F}" dt="2024-01-03T17:25:24.687" v="61" actId="1076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19:23.420" v="5" actId="1076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6:23.283" v="68" actId="113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6:51.088" v="72" actId="1076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7:07.496" v="73" actId="114"/>
          <ac:spMkLst>
            <pc:docMk/>
            <pc:sldMk cId="0" sldId="256"/>
            <ac:spMk id="125" creationId="{00000000-0000-0000-0000-000000000000}"/>
          </ac:spMkLst>
        </pc:spChg>
        <pc:cxnChg chg="mod">
          <ac:chgData name="Dusan Krnjaja" userId="a5584b93-0b94-4a39-8584-3d0d9a43eda3" providerId="ADAL" clId="{F129A214-39C7-4F73-AE67-309B488B8C0F}" dt="2024-01-03T17:19:09.776" v="3" actId="1076"/>
          <ac:cxnSpMkLst>
            <pc:docMk/>
            <pc:sldMk cId="0" sldId="256"/>
            <ac:cxnSpMk id="6" creationId="{71D29DA8-C512-C405-EFFB-C6BE22626ADC}"/>
          </ac:cxnSpMkLst>
        </pc:cxnChg>
      </pc:sldChg>
      <pc:sldChg chg="modSp mod">
        <pc:chgData name="Dusan Krnjaja" userId="a5584b93-0b94-4a39-8584-3d0d9a43eda3" providerId="ADAL" clId="{F129A214-39C7-4F73-AE67-309B488B8C0F}" dt="2024-01-03T17:28:23.341" v="89" actId="14100"/>
        <pc:sldMkLst>
          <pc:docMk/>
          <pc:sldMk cId="0" sldId="257"/>
        </pc:sldMkLst>
        <pc:spChg chg="mod">
          <ac:chgData name="Dusan Krnjaja" userId="a5584b93-0b94-4a39-8584-3d0d9a43eda3" providerId="ADAL" clId="{F129A214-39C7-4F73-AE67-309B488B8C0F}" dt="2024-01-03T17:24:02.905" v="23" actId="1076"/>
          <ac:spMkLst>
            <pc:docMk/>
            <pc:sldMk cId="0" sldId="257"/>
            <ac:spMk id="128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3:49.312" v="21" actId="2711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3:41.932" v="20" actId="2711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8:11.570" v="88" actId="1038"/>
          <ac:spMkLst>
            <pc:docMk/>
            <pc:sldMk cId="0" sldId="257"/>
            <ac:spMk id="133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8:11.570" v="88" actId="1038"/>
          <ac:spMkLst>
            <pc:docMk/>
            <pc:sldMk cId="0" sldId="257"/>
            <ac:spMk id="135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8:23.341" v="89" actId="14100"/>
          <ac:spMkLst>
            <pc:docMk/>
            <pc:sldMk cId="0" sldId="257"/>
            <ac:spMk id="137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8:11.570" v="88" actId="1038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8:11.570" v="88" actId="1038"/>
          <ac:spMkLst>
            <pc:docMk/>
            <pc:sldMk cId="0" sldId="257"/>
            <ac:spMk id="141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8:11.570" v="88" actId="1038"/>
          <ac:spMkLst>
            <pc:docMk/>
            <pc:sldMk cId="0" sldId="257"/>
            <ac:spMk id="143" creationId="{00000000-0000-0000-0000-000000000000}"/>
          </ac:spMkLst>
        </pc:spChg>
      </pc:sldChg>
      <pc:sldChg chg="modSp mod">
        <pc:chgData name="Dusan Krnjaja" userId="a5584b93-0b94-4a39-8584-3d0d9a43eda3" providerId="ADAL" clId="{F129A214-39C7-4F73-AE67-309B488B8C0F}" dt="2024-01-03T17:27:41.006" v="75" actId="2711"/>
        <pc:sldMkLst>
          <pc:docMk/>
          <pc:sldMk cId="0" sldId="258"/>
        </pc:sldMkLst>
        <pc:spChg chg="mod">
          <ac:chgData name="Dusan Krnjaja" userId="a5584b93-0b94-4a39-8584-3d0d9a43eda3" providerId="ADAL" clId="{F129A214-39C7-4F73-AE67-309B488B8C0F}" dt="2024-01-03T17:27:41.006" v="75" actId="2711"/>
          <ac:spMkLst>
            <pc:docMk/>
            <pc:sldMk cId="0" sldId="258"/>
            <ac:spMk id="147" creationId="{00000000-0000-0000-0000-000000000000}"/>
          </ac:spMkLst>
        </pc:spChg>
        <pc:spChg chg="mod">
          <ac:chgData name="Dusan Krnjaja" userId="a5584b93-0b94-4a39-8584-3d0d9a43eda3" providerId="ADAL" clId="{F129A214-39C7-4F73-AE67-309B488B8C0F}" dt="2024-01-03T17:27:31.746" v="74" actId="2711"/>
          <ac:spMkLst>
            <pc:docMk/>
            <pc:sldMk cId="0" sldId="258"/>
            <ac:spMk id="14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5CC16-7751-4295-B112-08C682775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998BE-4D41-44D7-A467-85145C24D7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AB85-8ACC-4EBC-862E-2A0A168D0683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2E419-42D8-46A4-B8CF-75053A8F6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5908431"/>
            <a:ext cx="9141884" cy="949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774350-571F-49DD-AB3E-C9807DFCAA1F}"/>
              </a:ext>
            </a:extLst>
          </p:cNvPr>
          <p:cNvCxnSpPr>
            <a:cxnSpLocks/>
          </p:cNvCxnSpPr>
          <p:nvPr/>
        </p:nvCxnSpPr>
        <p:spPr>
          <a:xfrm>
            <a:off x="124761" y="6549936"/>
            <a:ext cx="7164062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87C1A638-858C-45E6-BD41-055B48B38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08" y="5978437"/>
            <a:ext cx="96469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416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416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3999" y="0"/>
            <a:ext cx="9144001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667000" y="473273"/>
            <a:ext cx="6858001" cy="41523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416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16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70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193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247804" y="1821656"/>
            <a:ext cx="3750470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876" y="6536531"/>
            <a:ext cx="239485" cy="2365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47804" y="3580804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47804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93726" y="625078"/>
            <a:ext cx="3750470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esentation Title"/>
          <p:cNvSpPr txBox="1"/>
          <p:nvPr/>
        </p:nvSpPr>
        <p:spPr>
          <a:xfrm>
            <a:off x="688933" y="4501234"/>
            <a:ext cx="2731515" cy="5030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l">
              <a:defRPr sz="4900">
                <a:solidFill>
                  <a:srgbClr val="2647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2800"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122" name="Rectangle"/>
          <p:cNvSpPr/>
          <p:nvPr/>
        </p:nvSpPr>
        <p:spPr>
          <a:xfrm>
            <a:off x="9375343" y="809009"/>
            <a:ext cx="2059472" cy="115728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400000"/>
          </a:ln>
        </p:spPr>
        <p:txBody>
          <a:bodyPr lIns="35718" tIns="35718" rIns="35718" bIns="35718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Add company logo here -…"/>
          <p:cNvSpPr txBox="1"/>
          <p:nvPr/>
        </p:nvSpPr>
        <p:spPr>
          <a:xfrm>
            <a:off x="9375343" y="919988"/>
            <a:ext cx="2059472" cy="9339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Add company logo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If no logo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 delete box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and text</a:t>
            </a:r>
            <a:endParaRPr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ES21 - XXX"/>
          <p:cNvSpPr txBox="1"/>
          <p:nvPr/>
        </p:nvSpPr>
        <p:spPr>
          <a:xfrm>
            <a:off x="10757303" y="6256653"/>
            <a:ext cx="973021" cy="2875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264778"/>
                </a:solidFill>
              </a:defRPr>
            </a:lvl1pPr>
          </a:lstStyle>
          <a:p>
            <a:r>
              <a:rPr lang="en-US" sz="1400" b="0"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CHC</a:t>
            </a:r>
            <a:r>
              <a:rPr sz="1400" b="0"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0"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400" b="0"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XXX</a:t>
            </a:r>
          </a:p>
        </p:txBody>
      </p:sp>
      <p:sp>
        <p:nvSpPr>
          <p:cNvPr id="125" name="Presenter Name &amp; Company"/>
          <p:cNvSpPr txBox="1"/>
          <p:nvPr/>
        </p:nvSpPr>
        <p:spPr>
          <a:xfrm>
            <a:off x="688933" y="5185099"/>
            <a:ext cx="3045705" cy="3799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l">
              <a:defRPr sz="2100" b="0">
                <a:solidFill>
                  <a:srgbClr val="2647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2000" i="1"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 Name &amp; Company</a:t>
            </a:r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86D157D2-81FD-4E79-B411-438EA09B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9" y="590550"/>
            <a:ext cx="2322246" cy="1375739"/>
          </a:xfrm>
          <a:prstGeom prst="rect">
            <a:avLst/>
          </a:prstGeom>
        </p:spPr>
      </p:pic>
      <p:pic>
        <p:nvPicPr>
          <p:cNvPr id="3" name="Picture 2" descr="A picture containing swimming&#10;&#10;Description automatically generated">
            <a:extLst>
              <a:ext uri="{FF2B5EF4-FFF2-40B4-BE49-F238E27FC236}">
                <a16:creationId xmlns:a16="http://schemas.microsoft.com/office/drawing/2014/main" id="{CE2EFD4A-AEC5-4B0E-A00E-BFB5B630D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9" b="47723"/>
          <a:stretch/>
        </p:blipFill>
        <p:spPr>
          <a:xfrm>
            <a:off x="0" y="2399788"/>
            <a:ext cx="12192000" cy="1443039"/>
          </a:xfrm>
          <a:prstGeom prst="rect">
            <a:avLst/>
          </a:prstGeom>
        </p:spPr>
      </p:pic>
      <p:sp>
        <p:nvSpPr>
          <p:cNvPr id="4" name="Add company logo here -…">
            <a:extLst>
              <a:ext uri="{FF2B5EF4-FFF2-40B4-BE49-F238E27FC236}">
                <a16:creationId xmlns:a16="http://schemas.microsoft.com/office/drawing/2014/main" id="{392E053F-C638-70B4-E02E-9A6C94444E6E}"/>
              </a:ext>
            </a:extLst>
          </p:cNvPr>
          <p:cNvSpPr txBox="1"/>
          <p:nvPr/>
        </p:nvSpPr>
        <p:spPr>
          <a:xfrm>
            <a:off x="8594436" y="4573217"/>
            <a:ext cx="2059472" cy="1364795"/>
          </a:xfrm>
          <a:prstGeom prst="rect">
            <a:avLst/>
          </a:prstGeom>
          <a:ln w="31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presentation ID number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– ID number can be found in initial</a:t>
            </a: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email notification</a:t>
            </a:r>
            <a:endParaRPr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D29DA8-C512-C405-EFFB-C6BE22626ADC}"/>
              </a:ext>
            </a:extLst>
          </p:cNvPr>
          <p:cNvCxnSpPr>
            <a:cxnSpLocks/>
          </p:cNvCxnSpPr>
          <p:nvPr/>
        </p:nvCxnSpPr>
        <p:spPr>
          <a:xfrm>
            <a:off x="9624172" y="6126907"/>
            <a:ext cx="789139" cy="259492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RESENTATION GUIDELINES"/>
          <p:cNvSpPr txBox="1">
            <a:spLocks noGrp="1"/>
          </p:cNvSpPr>
          <p:nvPr>
            <p:ph type="title" idx="4294967295"/>
          </p:nvPr>
        </p:nvSpPr>
        <p:spPr>
          <a:xfrm>
            <a:off x="397322" y="274242"/>
            <a:ext cx="10515601" cy="847766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642937">
              <a:lnSpc>
                <a:spcPct val="90000"/>
              </a:lnSpc>
              <a:defRPr sz="2200">
                <a:solidFill>
                  <a:srgbClr val="203C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GUIDELINES</a:t>
            </a:r>
          </a:p>
        </p:txBody>
      </p:sp>
      <p:sp>
        <p:nvSpPr>
          <p:cNvPr id="129" name="TextBox 4"/>
          <p:cNvSpPr txBox="1"/>
          <p:nvPr/>
        </p:nvSpPr>
        <p:spPr>
          <a:xfrm>
            <a:off x="0" y="1212223"/>
            <a:ext cx="12192000" cy="459741"/>
          </a:xfrm>
          <a:prstGeom prst="rect">
            <a:avLst/>
          </a:prstGeom>
          <a:solidFill>
            <a:srgbClr val="C0000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PLEASE MAKE SURE TO DELETE THIS SLIDE WHEN FINISHED  </a:t>
            </a:r>
          </a:p>
        </p:txBody>
      </p:sp>
      <p:grpSp>
        <p:nvGrpSpPr>
          <p:cNvPr id="144" name="Group 5"/>
          <p:cNvGrpSpPr/>
          <p:nvPr/>
        </p:nvGrpSpPr>
        <p:grpSpPr>
          <a:xfrm>
            <a:off x="689318" y="2037045"/>
            <a:ext cx="11234464" cy="3535599"/>
            <a:chOff x="0" y="0"/>
            <a:chExt cx="11234463" cy="3535597"/>
          </a:xfrm>
        </p:grpSpPr>
        <p:sp>
          <p:nvSpPr>
            <p:cNvPr id="130" name="Rectangle: Rounded Corners 6"/>
            <p:cNvSpPr/>
            <p:nvPr/>
          </p:nvSpPr>
          <p:spPr>
            <a:xfrm>
              <a:off x="0" y="0"/>
              <a:ext cx="2548153" cy="3535597"/>
            </a:xfrm>
            <a:prstGeom prst="roundRect">
              <a:avLst>
                <a:gd name="adj" fmla="val 16667"/>
              </a:avLst>
            </a:prstGeom>
            <a:solidFill>
              <a:srgbClr val="0D73BB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rgbClr val="0D73BB"/>
                </a:solidFill>
                <a:highlight>
                  <a:srgbClr val="0D73BB"/>
                </a:highlight>
              </a:endParaRPr>
            </a:p>
          </p:txBody>
        </p:sp>
        <p:sp>
          <p:nvSpPr>
            <p:cNvPr id="131" name="Freeform: Shape 7"/>
            <p:cNvSpPr txBox="1"/>
            <p:nvPr/>
          </p:nvSpPr>
          <p:spPr>
            <a:xfrm>
              <a:off x="180027" y="375011"/>
              <a:ext cx="2188099" cy="285648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spAutoFit/>
            </a:bodyPr>
            <a:lstStyle/>
            <a:p>
              <a:pPr algn="l" defTabSz="10668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Please use the title and background slides as part of your presentation </a:t>
              </a:r>
            </a:p>
            <a:p>
              <a:pPr algn="l" defTabSz="10668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10668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Suggested presentation  formatting tips and guidelines on the right</a:t>
              </a:r>
            </a:p>
          </p:txBody>
        </p:sp>
        <p:sp>
          <p:nvSpPr>
            <p:cNvPr id="132" name="Oval 8"/>
            <p:cNvSpPr/>
            <p:nvPr/>
          </p:nvSpPr>
          <p:spPr>
            <a:xfrm>
              <a:off x="2897708" y="58832"/>
              <a:ext cx="315593" cy="323109"/>
            </a:xfrm>
            <a:prstGeom prst="ellipse">
              <a:avLst/>
            </a:prstGeom>
            <a:solidFill>
              <a:srgbClr val="0D73BB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33" name="Freeform: Shape 9"/>
            <p:cNvSpPr txBox="1"/>
            <p:nvPr/>
          </p:nvSpPr>
          <p:spPr>
            <a:xfrm>
              <a:off x="3369523" y="72655"/>
              <a:ext cx="4512757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Use 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FONT “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CALIBRI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whenever possible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Oval 10"/>
            <p:cNvSpPr/>
            <p:nvPr/>
          </p:nvSpPr>
          <p:spPr>
            <a:xfrm>
              <a:off x="2897708" y="662793"/>
              <a:ext cx="315593" cy="323109"/>
            </a:xfrm>
            <a:prstGeom prst="ellipse">
              <a:avLst/>
            </a:prstGeom>
            <a:solidFill>
              <a:srgbClr val="0D73BB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Freeform: Shape 11"/>
            <p:cNvSpPr txBox="1"/>
            <p:nvPr/>
          </p:nvSpPr>
          <p:spPr>
            <a:xfrm>
              <a:off x="3369523" y="676616"/>
              <a:ext cx="7557015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Please follow standard PowerPoint rules as much as possible</a:t>
              </a:r>
            </a:p>
          </p:txBody>
        </p:sp>
        <p:sp>
          <p:nvSpPr>
            <p:cNvPr id="136" name="Oval 12"/>
            <p:cNvSpPr/>
            <p:nvPr/>
          </p:nvSpPr>
          <p:spPr>
            <a:xfrm>
              <a:off x="2897708" y="1266754"/>
              <a:ext cx="315593" cy="323109"/>
            </a:xfrm>
            <a:prstGeom prst="ellipse">
              <a:avLst/>
            </a:prstGeom>
            <a:solidFill>
              <a:srgbClr val="0D73BB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Freeform: Shape 13"/>
            <p:cNvSpPr txBox="1"/>
            <p:nvPr/>
          </p:nvSpPr>
          <p:spPr>
            <a:xfrm>
              <a:off x="3369523" y="1126050"/>
              <a:ext cx="7443840" cy="6045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If you require additional slides, copy and paste one slide rather than clicking on the “New Slide” button</a:t>
              </a:r>
            </a:p>
          </p:txBody>
        </p:sp>
        <p:sp>
          <p:nvSpPr>
            <p:cNvPr id="138" name="Oval 14"/>
            <p:cNvSpPr/>
            <p:nvPr/>
          </p:nvSpPr>
          <p:spPr>
            <a:xfrm>
              <a:off x="2897708" y="1870717"/>
              <a:ext cx="315593" cy="323109"/>
            </a:xfrm>
            <a:prstGeom prst="ellipse">
              <a:avLst/>
            </a:prstGeom>
            <a:solidFill>
              <a:srgbClr val="0D73BB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Freeform: Shape 15"/>
            <p:cNvSpPr txBox="1"/>
            <p:nvPr/>
          </p:nvSpPr>
          <p:spPr>
            <a:xfrm>
              <a:off x="3369523" y="1884539"/>
              <a:ext cx="7557015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/>
            <a:p>
              <a: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Try to follow the 10/20/30 rule (10 slides, 20 minutes, 30 font</a:t>
              </a:r>
              <a:r>
                <a:rPr dirty="0">
                  <a:solidFill>
                    <a:srgbClr val="000000"/>
                  </a:solidFill>
                  <a:latin typeface="Calibri" panose="020F0502020204030204" pitchFamily="34" charset="0"/>
                  <a:ea typeface="Futura"/>
                  <a:cs typeface="Calibri" panose="020F0502020204030204" pitchFamily="34" charset="0"/>
                  <a:sym typeface="Futura"/>
                </a:rPr>
                <a:t>)</a:t>
              </a:r>
            </a:p>
          </p:txBody>
        </p:sp>
        <p:sp>
          <p:nvSpPr>
            <p:cNvPr id="140" name="Oval 16"/>
            <p:cNvSpPr/>
            <p:nvPr/>
          </p:nvSpPr>
          <p:spPr>
            <a:xfrm>
              <a:off x="2897708" y="2474678"/>
              <a:ext cx="315593" cy="323110"/>
            </a:xfrm>
            <a:prstGeom prst="ellipse">
              <a:avLst/>
            </a:prstGeom>
            <a:solidFill>
              <a:srgbClr val="0D73BB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Freeform: Shape 17"/>
            <p:cNvSpPr txBox="1"/>
            <p:nvPr/>
          </p:nvSpPr>
          <p:spPr>
            <a:xfrm>
              <a:off x="3369523" y="2488502"/>
              <a:ext cx="7557015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Try to limit your slides to fewer than 20-25 words per slide</a:t>
              </a:r>
            </a:p>
          </p:txBody>
        </p:sp>
        <p:sp>
          <p:nvSpPr>
            <p:cNvPr id="142" name="Oval 18"/>
            <p:cNvSpPr/>
            <p:nvPr/>
          </p:nvSpPr>
          <p:spPr>
            <a:xfrm>
              <a:off x="2897708" y="3078640"/>
              <a:ext cx="315593" cy="323109"/>
            </a:xfrm>
            <a:prstGeom prst="ellipse">
              <a:avLst/>
            </a:prstGeom>
            <a:solidFill>
              <a:srgbClr val="0D73BB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Freeform: Shape 19"/>
            <p:cNvSpPr txBox="1"/>
            <p:nvPr/>
          </p:nvSpPr>
          <p:spPr>
            <a:xfrm>
              <a:off x="3369521" y="3092464"/>
              <a:ext cx="7864942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Keep it simple and avoid paragraphs or long blocks of text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2E2EF0-701C-4CB6-8310-66C5720F20B8}"/>
              </a:ext>
            </a:extLst>
          </p:cNvPr>
          <p:cNvCxnSpPr/>
          <p:nvPr/>
        </p:nvCxnSpPr>
        <p:spPr>
          <a:xfrm>
            <a:off x="397322" y="6347713"/>
            <a:ext cx="9720072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000B0DEE-C7F9-4E12-9651-CCE80C4D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47" y="5645777"/>
            <a:ext cx="1247590" cy="7390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914400">
              <a:lnSpc>
                <a:spcPct val="90000"/>
              </a:lnSpc>
              <a:defRPr sz="3600">
                <a:solidFill>
                  <a:srgbClr val="203C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48" name="Body Text"/>
          <p:cNvSpPr txBox="1">
            <a:spLocks noGrp="1"/>
          </p:cNvSpPr>
          <p:nvPr>
            <p:ph type="body" idx="1"/>
          </p:nvPr>
        </p:nvSpPr>
        <p:spPr>
          <a:xfrm>
            <a:off x="838200" y="1308967"/>
            <a:ext cx="10515600" cy="4867996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800">
                <a:solidFill>
                  <a:srgbClr val="203C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0D73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A7FEB4-1B7A-41E7-8174-5769D55C5F99}"/>
              </a:ext>
            </a:extLst>
          </p:cNvPr>
          <p:cNvCxnSpPr/>
          <p:nvPr/>
        </p:nvCxnSpPr>
        <p:spPr>
          <a:xfrm>
            <a:off x="397322" y="6347713"/>
            <a:ext cx="9720072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BDE6D40F-F7A2-4EA5-B2CD-51452A01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47" y="5645777"/>
            <a:ext cx="1247590" cy="7390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8c0f6f-2cf1-4cc2-bea7-fe8a2bbbdce3">
      <Terms xmlns="http://schemas.microsoft.com/office/infopath/2007/PartnerControls"/>
    </lcf76f155ced4ddcb4097134ff3c332f>
    <TaxCatchAll xmlns="17eb7085-5548-49ef-9e40-d4ca59a7ef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A563706B8C4E90E5C74F550E8E27" ma:contentTypeVersion="17" ma:contentTypeDescription="Create a new document." ma:contentTypeScope="" ma:versionID="7ee997e869c5ccb1ae603fdca4262377">
  <xsd:schema xmlns:xsd="http://www.w3.org/2001/XMLSchema" xmlns:xs="http://www.w3.org/2001/XMLSchema" xmlns:p="http://schemas.microsoft.com/office/2006/metadata/properties" xmlns:ns2="fd8c0f6f-2cf1-4cc2-bea7-fe8a2bbbdce3" xmlns:ns3="17eb7085-5548-49ef-9e40-d4ca59a7ef1a" targetNamespace="http://schemas.microsoft.com/office/2006/metadata/properties" ma:root="true" ma:fieldsID="e4b496f871769bc09e0216e4f95f2770" ns2:_="" ns3:_="">
    <xsd:import namespace="fd8c0f6f-2cf1-4cc2-bea7-fe8a2bbbdce3"/>
    <xsd:import namespace="17eb7085-5548-49ef-9e40-d4ca59a7e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c0f6f-2cf1-4cc2-bea7-fe8a2bbbd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7085-5548-49ef-9e40-d4ca59a7ef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7ce54a-bfbe-4a25-aca3-1961600dad98}" ma:internalName="TaxCatchAll" ma:showField="CatchAllData" ma:web="17eb7085-5548-49ef-9e40-d4ca59a7ef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9296C-2591-46C5-BC94-D58B7837E249}">
  <ds:schemaRefs>
    <ds:schemaRef ds:uri="http://schemas.microsoft.com/office/2006/metadata/properties"/>
    <ds:schemaRef ds:uri="http://schemas.microsoft.com/office/infopath/2007/PartnerControls"/>
    <ds:schemaRef ds:uri="fd8c0f6f-2cf1-4cc2-bea7-fe8a2bbbdce3"/>
    <ds:schemaRef ds:uri="17eb7085-5548-49ef-9e40-d4ca59a7ef1a"/>
  </ds:schemaRefs>
</ds:datastoreItem>
</file>

<file path=customXml/itemProps2.xml><?xml version="1.0" encoding="utf-8"?>
<ds:datastoreItem xmlns:ds="http://schemas.openxmlformats.org/officeDocument/2006/customXml" ds:itemID="{C7A66876-7CBA-4C24-8F99-6C3E8A8AF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c0f6f-2cf1-4cc2-bea7-fe8a2bbbdce3"/>
    <ds:schemaRef ds:uri="17eb7085-5548-49ef-9e40-d4ca59a7e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371E26-13A3-4A7F-92F9-8846FAC56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149</Words>
  <Application>Microsoft Office PowerPoint</Application>
  <PresentationFormat>Widescreen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PRESENTATION GUIDELINES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Krystle Holdegaard</dc:creator>
  <cp:lastModifiedBy>Dusan Krnjaja</cp:lastModifiedBy>
  <cp:revision>10</cp:revision>
  <dcterms:modified xsi:type="dcterms:W3CDTF">2024-01-03T17:28:27Z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0x010100BCE6A563706B8C4E90E5C74F550E8E27</vt:lpwstr>
  </property>
  <property fmtid="{D5CDD505-2E9C-101B-9397-08002B2CF9AE}" pid="3" name="MediaServiceImageTags">
    <vt:lpwstr/>
  </property>
</Properties>
</file>