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notesMasterIdLst>
    <p:notesMasterId r:id="rId9"/>
  </p:notesMasterIdLst>
  <p:sldIdLst>
    <p:sldId id="256" r:id="rId6"/>
    <p:sldId id="257" r:id="rId7"/>
    <p:sldId id="258" r:id="rId8"/>
  </p:sldIdLst>
  <p:sldSz cx="18288000" cy="10287000"/>
  <p:notesSz cx="6858000" cy="9144000"/>
  <p:embeddedFontLst>
    <p:embeddedFont>
      <p:font typeface="Proxima Nova Bold" charset="1" panose="02000506030000020004"/>
      <p:regular r:id="rId12"/>
    </p:embeddedFont>
    <p:embeddedFont>
      <p:font typeface="TT Rounds Condensed" charset="1" panose="02000506030000020003"/>
      <p:regular r:id="rId13"/>
    </p:embeddedFont>
    <p:embeddedFont>
      <p:font typeface="TT Rounds Condensed Bold" charset="1" panose="02000806030000020003"/>
      <p:regular r:id="rId14"/>
    </p:embeddedFont>
    <p:embeddedFont>
      <p:font typeface="Proxima Nova Italics" charset="1" panose="02000506030000020004"/>
      <p:regular r:id="rId1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font" Target="fonts/font13.fntdata"/><Relationship Id="rId8" Type="http://schemas.openxmlformats.org/officeDocument/2006/relationships/slide" Target="slides/slide3.xml"/><Relationship Id="rId18" Type="http://schemas.openxmlformats.org/officeDocument/2006/relationships/customXml" Target="../customXml/item3.xml"/><Relationship Id="rId3" Type="http://schemas.openxmlformats.org/officeDocument/2006/relationships/viewProps" Target="viewProps.xml"/><Relationship Id="rId12" Type="http://schemas.openxmlformats.org/officeDocument/2006/relationships/font" Target="fonts/font12.fntdata"/><Relationship Id="rId7" Type="http://schemas.openxmlformats.org/officeDocument/2006/relationships/slide" Target="slides/slide2.xml"/><Relationship Id="rId17" Type="http://schemas.openxmlformats.org/officeDocument/2006/relationships/customXml" Target="../customXml/item2.xml"/><Relationship Id="rId2" Type="http://schemas.openxmlformats.org/officeDocument/2006/relationships/presProps" Target="presProps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11" Type="http://schemas.openxmlformats.org/officeDocument/2006/relationships/notesSlide" Target="notesSlides/notesSlide1.xml"/><Relationship Id="rId6" Type="http://schemas.openxmlformats.org/officeDocument/2006/relationships/slide" Target="slides/slide1.xml"/><Relationship Id="rId15" Type="http://schemas.openxmlformats.org/officeDocument/2006/relationships/font" Target="fonts/font15.fntdata"/><Relationship Id="rId5" Type="http://schemas.openxmlformats.org/officeDocument/2006/relationships/tableStyles" Target="tableStyles.xml"/><Relationship Id="rId10" Type="http://schemas.openxmlformats.org/officeDocument/2006/relationships/theme" Target="theme/theme2.xml"/><Relationship Id="rId14" Type="http://schemas.openxmlformats.org/officeDocument/2006/relationships/font" Target="fonts/font14.fntdata"/><Relationship Id="rId4" Type="http://schemas.openxmlformats.org/officeDocument/2006/relationships/theme" Target="theme/theme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268E1E-0E44-426D-905E-8AD9B19D2182}" type="datetimeFigureOut">
              <a:rPr lang="cs-CZ" smtClean="0"/>
              <a:t>1.7.2013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2763"/>
            <a:ext cx="3429000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B2431-D351-4C6E-A3CF-9DFAC0E3E0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8889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1.xml" Type="http://schemas.openxmlformats.org/officeDocument/2006/relationships/slide"/></Relationships>
</file>

<file path=ppt/notesSlides/notesSlide1.xml><?xml version="1.0" encoding="utf-8"?>
<p:notes xmlns:p="http://schemas.openxmlformats.org/presentationml/2006/main" xmlns:a="http://schemas.openxmlformats.org/drawingml/2006/main">
  <p:cSld>
    <p:spTree xmlns:r="http://schemas.openxmlformats.org/officeDocument/2006/relationships"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/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 id="{B7268E1E-0E44-426D-905E-8AD9B19D2182}" type="datetimeFigureOut">
              <a:rPr lang="cs-CZ" smtClean="0"/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2763"/>
            <a:ext cx="3429000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/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n-US"/>
              <a:t/>
            </a:r>
            <a:endParaRPr lang="en-US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/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 id="{871B2431-D351-4C6E-A3CF-9DFAC0E3E050}" type="slidenum">
              <a:rPr lang="cs-CZ" smtClean="0"/>
              <a:t>‹#›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1.xml" Type="http://schemas.openxmlformats.org/officeDocument/2006/relationships/notesSlide"/><Relationship Id="rId3" Target="../media/image1.png" Type="http://schemas.openxmlformats.org/officeDocument/2006/relationships/image"/><Relationship Id="rId4" Target="../media/image2.png" Type="http://schemas.openxmlformats.org/officeDocument/2006/relationships/image"/><Relationship Id="rId5" Target="../media/image3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4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4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4418960"/>
            <a:ext cx="18288000" cy="5868040"/>
          </a:xfrm>
          <a:custGeom>
            <a:avLst/>
            <a:gdLst/>
            <a:ahLst/>
            <a:cxnLst/>
            <a:rect r="r" b="b" t="t" l="l"/>
            <a:pathLst>
              <a:path h="5868040" w="18288000">
                <a:moveTo>
                  <a:pt x="0" y="0"/>
                </a:moveTo>
                <a:lnTo>
                  <a:pt x="18288000" y="0"/>
                </a:lnTo>
                <a:lnTo>
                  <a:pt x="18288000" y="5868040"/>
                </a:lnTo>
                <a:lnTo>
                  <a:pt x="0" y="5868040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1978" t="-75305" r="-1978" b="-16282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0" y="0"/>
            <a:ext cx="18288000" cy="4418960"/>
          </a:xfrm>
          <a:custGeom>
            <a:avLst/>
            <a:gdLst/>
            <a:ahLst/>
            <a:cxnLst/>
            <a:rect r="r" b="b" t="t" l="l"/>
            <a:pathLst>
              <a:path h="4418960" w="18288000">
                <a:moveTo>
                  <a:pt x="0" y="0"/>
                </a:moveTo>
                <a:lnTo>
                  <a:pt x="18288000" y="0"/>
                </a:lnTo>
                <a:lnTo>
                  <a:pt x="18288000" y="4418960"/>
                </a:lnTo>
                <a:lnTo>
                  <a:pt x="0" y="441896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alphaModFix amt="44999"/>
            </a:blip>
            <a:stretch>
              <a:fillRect l="-1978" t="0" r="-1978" b="-154414"/>
            </a:stretch>
          </a:blipFill>
        </p:spPr>
      </p:sp>
      <p:grpSp>
        <p:nvGrpSpPr>
          <p:cNvPr name="Group 4" id="4"/>
          <p:cNvGrpSpPr/>
          <p:nvPr/>
        </p:nvGrpSpPr>
        <p:grpSpPr>
          <a:xfrm rot="0">
            <a:off x="14060633" y="1211132"/>
            <a:ext cx="3093971" cy="1740682"/>
            <a:chOff x="0" y="0"/>
            <a:chExt cx="4125294" cy="2320910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3175" y="3175"/>
              <a:ext cx="4118991" cy="2314575"/>
            </a:xfrm>
            <a:custGeom>
              <a:avLst/>
              <a:gdLst/>
              <a:ahLst/>
              <a:cxnLst/>
              <a:rect r="r" b="b" t="t" l="l"/>
              <a:pathLst>
                <a:path h="2314575" w="4118991">
                  <a:moveTo>
                    <a:pt x="0" y="0"/>
                  </a:moveTo>
                  <a:lnTo>
                    <a:pt x="4118991" y="0"/>
                  </a:lnTo>
                  <a:lnTo>
                    <a:pt x="4118991" y="2314575"/>
                  </a:lnTo>
                  <a:lnTo>
                    <a:pt x="0" y="2314575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4125341" cy="2320925"/>
            </a:xfrm>
            <a:custGeom>
              <a:avLst/>
              <a:gdLst/>
              <a:ahLst/>
              <a:cxnLst/>
              <a:rect r="r" b="b" t="t" l="l"/>
              <a:pathLst>
                <a:path h="2320925" w="4125341">
                  <a:moveTo>
                    <a:pt x="3175" y="0"/>
                  </a:moveTo>
                  <a:lnTo>
                    <a:pt x="4122166" y="0"/>
                  </a:lnTo>
                  <a:cubicBezTo>
                    <a:pt x="4123944" y="0"/>
                    <a:pt x="4125341" y="1397"/>
                    <a:pt x="4125341" y="3175"/>
                  </a:cubicBezTo>
                  <a:lnTo>
                    <a:pt x="4125341" y="2317750"/>
                  </a:lnTo>
                  <a:cubicBezTo>
                    <a:pt x="4125341" y="2319528"/>
                    <a:pt x="4123944" y="2320925"/>
                    <a:pt x="4122166" y="2320925"/>
                  </a:cubicBezTo>
                  <a:lnTo>
                    <a:pt x="3175" y="2320925"/>
                  </a:lnTo>
                  <a:cubicBezTo>
                    <a:pt x="1397" y="2320925"/>
                    <a:pt x="0" y="2319528"/>
                    <a:pt x="0" y="2317750"/>
                  </a:cubicBezTo>
                  <a:lnTo>
                    <a:pt x="0" y="3175"/>
                  </a:lnTo>
                  <a:cubicBezTo>
                    <a:pt x="0" y="1397"/>
                    <a:pt x="1397" y="0"/>
                    <a:pt x="3175" y="0"/>
                  </a:cubicBezTo>
                  <a:moveTo>
                    <a:pt x="3175" y="6350"/>
                  </a:moveTo>
                  <a:lnTo>
                    <a:pt x="3175" y="3175"/>
                  </a:lnTo>
                  <a:lnTo>
                    <a:pt x="6350" y="3175"/>
                  </a:lnTo>
                  <a:lnTo>
                    <a:pt x="6350" y="2317750"/>
                  </a:lnTo>
                  <a:lnTo>
                    <a:pt x="3175" y="2317750"/>
                  </a:lnTo>
                  <a:lnTo>
                    <a:pt x="3175" y="2314575"/>
                  </a:lnTo>
                  <a:lnTo>
                    <a:pt x="4122166" y="2314575"/>
                  </a:lnTo>
                  <a:lnTo>
                    <a:pt x="4122166" y="2317750"/>
                  </a:lnTo>
                  <a:lnTo>
                    <a:pt x="4118991" y="2317750"/>
                  </a:lnTo>
                  <a:lnTo>
                    <a:pt x="4118991" y="3175"/>
                  </a:lnTo>
                  <a:lnTo>
                    <a:pt x="4122166" y="3175"/>
                  </a:lnTo>
                  <a:lnTo>
                    <a:pt x="4122166" y="6350"/>
                  </a:lnTo>
                  <a:lnTo>
                    <a:pt x="3175" y="635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AutoShape 7" id="7"/>
          <p:cNvSpPr/>
          <p:nvPr/>
        </p:nvSpPr>
        <p:spPr>
          <a:xfrm rot="1230810">
            <a:off x="14350423" y="9365930"/>
            <a:ext cx="1355379" cy="0"/>
          </a:xfrm>
          <a:prstGeom prst="line">
            <a:avLst/>
          </a:prstGeom>
          <a:ln cap="rnd" w="47625">
            <a:solidFill>
              <a:srgbClr val="FF0000"/>
            </a:solidFill>
            <a:prstDash val="solid"/>
            <a:headEnd type="none" len="sm" w="sm"/>
            <a:tailEnd type="triangle" len="med" w="lg"/>
          </a:ln>
        </p:spPr>
      </p:sp>
      <p:sp>
        <p:nvSpPr>
          <p:cNvPr name="TextBox 8" id="8"/>
          <p:cNvSpPr txBox="true"/>
          <p:nvPr/>
        </p:nvSpPr>
        <p:spPr>
          <a:xfrm rot="0">
            <a:off x="1066736" y="6810018"/>
            <a:ext cx="6230220" cy="63819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040"/>
              </a:lnSpc>
            </a:pPr>
            <a:r>
              <a:rPr lang="en-US" b="true" sz="4200" spc="39">
                <a:solidFill>
                  <a:srgbClr val="FFFFFF"/>
                </a:solidFill>
                <a:latin typeface="Proxima Nova Bold"/>
                <a:ea typeface="Proxima Nova Bold"/>
                <a:cs typeface="Proxima Nova Bold"/>
                <a:sym typeface="Proxima Nova Bold"/>
              </a:rPr>
              <a:t>PRESENTATION TITLE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14096351" y="1403794"/>
            <a:ext cx="3022535" cy="134371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520"/>
              </a:lnSpc>
            </a:pPr>
            <a:r>
              <a:rPr lang="en-US" sz="2100" spc="19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Add company logo </a:t>
            </a:r>
            <a:r>
              <a:rPr lang="en-US" b="true" sz="2100" spc="19">
                <a:solidFill>
                  <a:srgbClr val="000000"/>
                </a:solidFill>
                <a:latin typeface="TT Rounds Condensed Bold"/>
                <a:ea typeface="TT Rounds Condensed Bold"/>
                <a:cs typeface="TT Rounds Condensed Bold"/>
                <a:sym typeface="TT Rounds Condensed Bold"/>
              </a:rPr>
              <a:t>HERE</a:t>
            </a:r>
          </a:p>
          <a:p>
            <a:pPr algn="ctr">
              <a:lnSpc>
                <a:spcPts val="2520"/>
              </a:lnSpc>
            </a:pPr>
          </a:p>
          <a:p>
            <a:pPr algn="ctr">
              <a:lnSpc>
                <a:spcPts val="2520"/>
              </a:lnSpc>
            </a:pPr>
            <a:r>
              <a:rPr lang="en-US" sz="2100" spc="19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If no logo, delete box and text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15983243" y="9460547"/>
            <a:ext cx="1881663" cy="32382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520"/>
              </a:lnSpc>
            </a:pPr>
            <a:r>
              <a:rPr lang="en-US" sz="2100" spc="19">
                <a:solidFill>
                  <a:srgbClr val="FFFFFF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CHC25 - XXX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1028700" y="8419690"/>
            <a:ext cx="5412838" cy="4667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600"/>
              </a:lnSpc>
            </a:pPr>
            <a:r>
              <a:rPr lang="en-US" sz="3000" i="true" spc="28">
                <a:solidFill>
                  <a:srgbClr val="FFFFFF"/>
                </a:solidFill>
                <a:latin typeface="Proxima Nova Italics"/>
                <a:ea typeface="Proxima Nova Italics"/>
                <a:cs typeface="Proxima Nova Italics"/>
                <a:sym typeface="Proxima Nova Italics"/>
              </a:rPr>
              <a:t>Presenter Name &amp; Company</a:t>
            </a:r>
          </a:p>
        </p:txBody>
      </p:sp>
      <p:sp>
        <p:nvSpPr>
          <p:cNvPr name="Freeform 12" id="12"/>
          <p:cNvSpPr/>
          <p:nvPr/>
        </p:nvSpPr>
        <p:spPr>
          <a:xfrm flipH="false" flipV="false" rot="0">
            <a:off x="1028700" y="667835"/>
            <a:ext cx="5973982" cy="2443950"/>
          </a:xfrm>
          <a:custGeom>
            <a:avLst/>
            <a:gdLst/>
            <a:ahLst/>
            <a:cxnLst/>
            <a:rect r="r" b="b" t="t" l="l"/>
            <a:pathLst>
              <a:path h="2443950" w="5973982">
                <a:moveTo>
                  <a:pt x="0" y="0"/>
                </a:moveTo>
                <a:lnTo>
                  <a:pt x="5973982" y="0"/>
                </a:lnTo>
                <a:lnTo>
                  <a:pt x="5973982" y="2443950"/>
                </a:lnTo>
                <a:lnTo>
                  <a:pt x="0" y="2443950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-18332"/>
            </a:stretch>
          </a:blipFill>
        </p:spPr>
      </p:sp>
      <p:sp>
        <p:nvSpPr>
          <p:cNvPr name="TextBox 13" id="13"/>
          <p:cNvSpPr txBox="true"/>
          <p:nvPr/>
        </p:nvSpPr>
        <p:spPr>
          <a:xfrm rot="0">
            <a:off x="12287338" y="7778511"/>
            <a:ext cx="4971962" cy="110788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16"/>
              </a:lnSpc>
              <a:spcBef>
                <a:spcPct val="0"/>
              </a:spcBef>
            </a:pPr>
            <a:r>
              <a:rPr lang="en-US" sz="2700" spc="25">
                <a:solidFill>
                  <a:srgbClr val="FFFFFF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Add presentation ID number HERE </a:t>
            </a:r>
          </a:p>
          <a:p>
            <a:pPr algn="ctr">
              <a:lnSpc>
                <a:spcPts val="2916"/>
              </a:lnSpc>
              <a:spcBef>
                <a:spcPct val="0"/>
              </a:spcBef>
            </a:pPr>
            <a:r>
              <a:rPr lang="en-US" sz="2700" spc="25">
                <a:solidFill>
                  <a:srgbClr val="FFFFFF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– ID number can be found in initial</a:t>
            </a:r>
          </a:p>
          <a:p>
            <a:pPr algn="ctr">
              <a:lnSpc>
                <a:spcPts val="2916"/>
              </a:lnSpc>
              <a:spcBef>
                <a:spcPct val="0"/>
              </a:spcBef>
            </a:pPr>
            <a:r>
              <a:rPr lang="en-US" sz="2700" spc="25">
                <a:solidFill>
                  <a:srgbClr val="FFFFFF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email notification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639321" y="492801"/>
            <a:ext cx="15686726" cy="11468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564"/>
              </a:lnSpc>
            </a:pPr>
            <a:r>
              <a:rPr lang="en-US" sz="3300" spc="30">
                <a:solidFill>
                  <a:srgbClr val="0D73BB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PRESENTATION GUIDELINES</a:t>
            </a:r>
          </a:p>
        </p:txBody>
      </p:sp>
      <p:grpSp>
        <p:nvGrpSpPr>
          <p:cNvPr name="Group 3" id="3"/>
          <p:cNvGrpSpPr/>
          <p:nvPr/>
        </p:nvGrpSpPr>
        <p:grpSpPr>
          <a:xfrm rot="0">
            <a:off x="-2381" y="1815953"/>
            <a:ext cx="18292762" cy="694374"/>
            <a:chOff x="0" y="0"/>
            <a:chExt cx="24390350" cy="925832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3175" y="3175"/>
              <a:ext cx="24384000" cy="919480"/>
            </a:xfrm>
            <a:custGeom>
              <a:avLst/>
              <a:gdLst/>
              <a:ahLst/>
              <a:cxnLst/>
              <a:rect r="r" b="b" t="t" l="l"/>
              <a:pathLst>
                <a:path h="919480" w="24384000">
                  <a:moveTo>
                    <a:pt x="0" y="0"/>
                  </a:moveTo>
                  <a:lnTo>
                    <a:pt x="24384000" y="0"/>
                  </a:lnTo>
                  <a:lnTo>
                    <a:pt x="24384000" y="919480"/>
                  </a:lnTo>
                  <a:lnTo>
                    <a:pt x="0" y="919480"/>
                  </a:lnTo>
                  <a:close/>
                </a:path>
              </a:pathLst>
            </a:custGeom>
            <a:solidFill>
              <a:srgbClr val="C00000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0"/>
              <a:ext cx="24390350" cy="925832"/>
            </a:xfrm>
            <a:prstGeom prst="rect">
              <a:avLst/>
            </a:prstGeom>
          </p:spPr>
          <p:txBody>
            <a:bodyPr anchor="t" rtlCol="false" tIns="50800" lIns="50800" bIns="50800" rIns="50800"/>
            <a:lstStyle/>
            <a:p>
              <a:pPr algn="ctr">
                <a:lnSpc>
                  <a:spcPts val="4320"/>
                </a:lnSpc>
              </a:pPr>
              <a:r>
                <a:rPr lang="en-US" b="true" sz="3600" spc="33">
                  <a:solidFill>
                    <a:srgbClr val="FFFFFF"/>
                  </a:solidFill>
                  <a:latin typeface="TT Rounds Condensed Bold"/>
                  <a:ea typeface="TT Rounds Condensed Bold"/>
                  <a:cs typeface="TT Rounds Condensed Bold"/>
                  <a:sym typeface="TT Rounds Condensed Bold"/>
                </a:rPr>
                <a:t>PLEASE MAKE SURE TO DELETE THIS SLIDE WHEN FINISHED  </a:t>
              </a: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1026833" y="3048424"/>
            <a:ext cx="3836517" cy="5317686"/>
            <a:chOff x="0" y="0"/>
            <a:chExt cx="5115356" cy="7090248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9525" y="9525"/>
              <a:ext cx="5096256" cy="7071233"/>
            </a:xfrm>
            <a:custGeom>
              <a:avLst/>
              <a:gdLst/>
              <a:ahLst/>
              <a:cxnLst/>
              <a:rect r="r" b="b" t="t" l="l"/>
              <a:pathLst>
                <a:path h="7071233" w="5096256">
                  <a:moveTo>
                    <a:pt x="0" y="850265"/>
                  </a:moveTo>
                  <a:cubicBezTo>
                    <a:pt x="0" y="380746"/>
                    <a:pt x="380238" y="0"/>
                    <a:pt x="849376" y="0"/>
                  </a:cubicBezTo>
                  <a:lnTo>
                    <a:pt x="4246880" y="0"/>
                  </a:lnTo>
                  <a:cubicBezTo>
                    <a:pt x="4716018" y="0"/>
                    <a:pt x="5096256" y="380746"/>
                    <a:pt x="5096256" y="850265"/>
                  </a:cubicBezTo>
                  <a:lnTo>
                    <a:pt x="5096256" y="6220968"/>
                  </a:lnTo>
                  <a:cubicBezTo>
                    <a:pt x="5096256" y="6690614"/>
                    <a:pt x="4716018" y="7071233"/>
                    <a:pt x="4246880" y="7071233"/>
                  </a:cubicBezTo>
                  <a:lnTo>
                    <a:pt x="849376" y="7071233"/>
                  </a:lnTo>
                  <a:cubicBezTo>
                    <a:pt x="380238" y="7071233"/>
                    <a:pt x="0" y="6690487"/>
                    <a:pt x="0" y="6220968"/>
                  </a:cubicBezTo>
                  <a:close/>
                </a:path>
              </a:pathLst>
            </a:custGeom>
            <a:solidFill>
              <a:srgbClr val="0D73BB"/>
            </a:solidFill>
          </p:spPr>
        </p:sp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5115306" cy="7090283"/>
            </a:xfrm>
            <a:custGeom>
              <a:avLst/>
              <a:gdLst/>
              <a:ahLst/>
              <a:cxnLst/>
              <a:rect r="r" b="b" t="t" l="l"/>
              <a:pathLst>
                <a:path h="7090283" w="5115306">
                  <a:moveTo>
                    <a:pt x="0" y="859790"/>
                  </a:moveTo>
                  <a:cubicBezTo>
                    <a:pt x="0" y="384937"/>
                    <a:pt x="384556" y="0"/>
                    <a:pt x="858901" y="0"/>
                  </a:cubicBezTo>
                  <a:lnTo>
                    <a:pt x="4256405" y="0"/>
                  </a:lnTo>
                  <a:lnTo>
                    <a:pt x="4256405" y="9525"/>
                  </a:lnTo>
                  <a:lnTo>
                    <a:pt x="4256405" y="0"/>
                  </a:lnTo>
                  <a:cubicBezTo>
                    <a:pt x="4730750" y="0"/>
                    <a:pt x="5115306" y="384937"/>
                    <a:pt x="5115306" y="859790"/>
                  </a:cubicBezTo>
                  <a:lnTo>
                    <a:pt x="5105781" y="859790"/>
                  </a:lnTo>
                  <a:lnTo>
                    <a:pt x="5115306" y="859790"/>
                  </a:lnTo>
                  <a:lnTo>
                    <a:pt x="5115306" y="6230493"/>
                  </a:lnTo>
                  <a:lnTo>
                    <a:pt x="5105781" y="6230493"/>
                  </a:lnTo>
                  <a:lnTo>
                    <a:pt x="5115306" y="6230493"/>
                  </a:lnTo>
                  <a:cubicBezTo>
                    <a:pt x="5115306" y="6705346"/>
                    <a:pt x="4730750" y="7090283"/>
                    <a:pt x="4256405" y="7090283"/>
                  </a:cubicBezTo>
                  <a:lnTo>
                    <a:pt x="4256405" y="7080758"/>
                  </a:lnTo>
                  <a:lnTo>
                    <a:pt x="4256405" y="7090283"/>
                  </a:lnTo>
                  <a:lnTo>
                    <a:pt x="858901" y="7090283"/>
                  </a:lnTo>
                  <a:lnTo>
                    <a:pt x="858901" y="7080758"/>
                  </a:lnTo>
                  <a:lnTo>
                    <a:pt x="858901" y="7090283"/>
                  </a:lnTo>
                  <a:cubicBezTo>
                    <a:pt x="384556" y="7090283"/>
                    <a:pt x="0" y="6705346"/>
                    <a:pt x="0" y="6230493"/>
                  </a:cubicBezTo>
                  <a:lnTo>
                    <a:pt x="0" y="859790"/>
                  </a:lnTo>
                  <a:lnTo>
                    <a:pt x="9525" y="859790"/>
                  </a:lnTo>
                  <a:lnTo>
                    <a:pt x="0" y="859790"/>
                  </a:lnTo>
                  <a:moveTo>
                    <a:pt x="19050" y="859790"/>
                  </a:moveTo>
                  <a:lnTo>
                    <a:pt x="19050" y="6230493"/>
                  </a:lnTo>
                  <a:lnTo>
                    <a:pt x="9525" y="6230493"/>
                  </a:lnTo>
                  <a:lnTo>
                    <a:pt x="19050" y="6230493"/>
                  </a:lnTo>
                  <a:cubicBezTo>
                    <a:pt x="19050" y="6694805"/>
                    <a:pt x="395097" y="7071233"/>
                    <a:pt x="858901" y="7071233"/>
                  </a:cubicBezTo>
                  <a:lnTo>
                    <a:pt x="4256405" y="7071233"/>
                  </a:lnTo>
                  <a:cubicBezTo>
                    <a:pt x="4720209" y="7071233"/>
                    <a:pt x="5096256" y="6694805"/>
                    <a:pt x="5096256" y="6230493"/>
                  </a:cubicBezTo>
                  <a:lnTo>
                    <a:pt x="5096256" y="859790"/>
                  </a:lnTo>
                  <a:cubicBezTo>
                    <a:pt x="5096256" y="395478"/>
                    <a:pt x="4720209" y="19050"/>
                    <a:pt x="4256405" y="19050"/>
                  </a:cubicBezTo>
                  <a:lnTo>
                    <a:pt x="858901" y="19050"/>
                  </a:lnTo>
                  <a:lnTo>
                    <a:pt x="858901" y="9525"/>
                  </a:lnTo>
                  <a:lnTo>
                    <a:pt x="858901" y="19050"/>
                  </a:lnTo>
                  <a:cubicBezTo>
                    <a:pt x="395097" y="19050"/>
                    <a:pt x="19050" y="395478"/>
                    <a:pt x="19050" y="859790"/>
                  </a:cubicBezTo>
                  <a:close/>
                </a:path>
              </a:pathLst>
            </a:custGeom>
            <a:solidFill>
              <a:srgbClr val="44546A"/>
            </a:solidFill>
          </p:spPr>
        </p:sp>
      </p:grpSp>
      <p:sp>
        <p:nvSpPr>
          <p:cNvPr name="TextBox 9" id="9"/>
          <p:cNvSpPr txBox="true"/>
          <p:nvPr/>
        </p:nvSpPr>
        <p:spPr>
          <a:xfrm rot="0">
            <a:off x="1364978" y="3698094"/>
            <a:ext cx="3160229" cy="41437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916"/>
              </a:lnSpc>
            </a:pPr>
            <a:r>
              <a:rPr lang="en-US" sz="2700" spc="25">
                <a:solidFill>
                  <a:srgbClr val="FFFFFF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Please use the title and background slides as part of your presentation </a:t>
            </a:r>
          </a:p>
          <a:p>
            <a:pPr algn="l">
              <a:lnSpc>
                <a:spcPts val="2916"/>
              </a:lnSpc>
            </a:pPr>
          </a:p>
          <a:p>
            <a:pPr algn="l">
              <a:lnSpc>
                <a:spcPts val="2916"/>
              </a:lnSpc>
            </a:pPr>
            <a:r>
              <a:rPr lang="en-US" sz="2700" spc="25">
                <a:solidFill>
                  <a:srgbClr val="FFFFFF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Suggested presentation  formatting tips and guidelines on the right</a:t>
            </a:r>
          </a:p>
        </p:txBody>
      </p:sp>
      <p:grpSp>
        <p:nvGrpSpPr>
          <p:cNvPr name="Group 10" id="10"/>
          <p:cNvGrpSpPr/>
          <p:nvPr/>
        </p:nvGrpSpPr>
        <p:grpSpPr>
          <a:xfrm rot="0">
            <a:off x="5378158" y="3141434"/>
            <a:ext cx="478152" cy="489426"/>
            <a:chOff x="0" y="0"/>
            <a:chExt cx="637536" cy="652568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3175" y="3175"/>
              <a:ext cx="631190" cy="646176"/>
            </a:xfrm>
            <a:custGeom>
              <a:avLst/>
              <a:gdLst/>
              <a:ahLst/>
              <a:cxnLst/>
              <a:rect r="r" b="b" t="t" l="l"/>
              <a:pathLst>
                <a:path h="646176" w="631190">
                  <a:moveTo>
                    <a:pt x="0" y="323088"/>
                  </a:moveTo>
                  <a:cubicBezTo>
                    <a:pt x="0" y="144653"/>
                    <a:pt x="141351" y="0"/>
                    <a:pt x="315595" y="0"/>
                  </a:cubicBezTo>
                  <a:cubicBezTo>
                    <a:pt x="489839" y="0"/>
                    <a:pt x="631190" y="144653"/>
                    <a:pt x="631190" y="323088"/>
                  </a:cubicBezTo>
                  <a:cubicBezTo>
                    <a:pt x="631190" y="501523"/>
                    <a:pt x="489839" y="646176"/>
                    <a:pt x="315595" y="646176"/>
                  </a:cubicBezTo>
                  <a:cubicBezTo>
                    <a:pt x="141351" y="646176"/>
                    <a:pt x="0" y="501523"/>
                    <a:pt x="0" y="323088"/>
                  </a:cubicBezTo>
                  <a:close/>
                </a:path>
              </a:pathLst>
            </a:custGeom>
            <a:solidFill>
              <a:srgbClr val="0D73BB"/>
            </a:solidFill>
          </p:spPr>
        </p:sp>
        <p:sp>
          <p:nvSpPr>
            <p:cNvPr name="Freeform 12" id="12"/>
            <p:cNvSpPr/>
            <p:nvPr/>
          </p:nvSpPr>
          <p:spPr>
            <a:xfrm flipH="false" flipV="false" rot="0">
              <a:off x="0" y="0"/>
              <a:ext cx="637540" cy="652526"/>
            </a:xfrm>
            <a:custGeom>
              <a:avLst/>
              <a:gdLst/>
              <a:ahLst/>
              <a:cxnLst/>
              <a:rect r="r" b="b" t="t" l="l"/>
              <a:pathLst>
                <a:path h="652526" w="637540">
                  <a:moveTo>
                    <a:pt x="0" y="326263"/>
                  </a:moveTo>
                  <a:cubicBezTo>
                    <a:pt x="0" y="146177"/>
                    <a:pt x="142621" y="0"/>
                    <a:pt x="318770" y="0"/>
                  </a:cubicBezTo>
                  <a:lnTo>
                    <a:pt x="318770" y="3175"/>
                  </a:lnTo>
                  <a:lnTo>
                    <a:pt x="318770" y="0"/>
                  </a:lnTo>
                  <a:cubicBezTo>
                    <a:pt x="494919" y="0"/>
                    <a:pt x="637540" y="146177"/>
                    <a:pt x="637540" y="326263"/>
                  </a:cubicBezTo>
                  <a:lnTo>
                    <a:pt x="634365" y="326263"/>
                  </a:lnTo>
                  <a:lnTo>
                    <a:pt x="637540" y="326263"/>
                  </a:lnTo>
                  <a:cubicBezTo>
                    <a:pt x="637540" y="506349"/>
                    <a:pt x="494919" y="652526"/>
                    <a:pt x="318770" y="652526"/>
                  </a:cubicBezTo>
                  <a:lnTo>
                    <a:pt x="318770" y="649351"/>
                  </a:lnTo>
                  <a:lnTo>
                    <a:pt x="318770" y="652526"/>
                  </a:lnTo>
                  <a:cubicBezTo>
                    <a:pt x="142621" y="652526"/>
                    <a:pt x="0" y="506476"/>
                    <a:pt x="0" y="326263"/>
                  </a:cubicBezTo>
                  <a:lnTo>
                    <a:pt x="3175" y="326263"/>
                  </a:lnTo>
                  <a:lnTo>
                    <a:pt x="6350" y="326263"/>
                  </a:lnTo>
                  <a:lnTo>
                    <a:pt x="3175" y="326263"/>
                  </a:lnTo>
                  <a:lnTo>
                    <a:pt x="0" y="326263"/>
                  </a:lnTo>
                  <a:moveTo>
                    <a:pt x="6350" y="326263"/>
                  </a:moveTo>
                  <a:cubicBezTo>
                    <a:pt x="6350" y="328041"/>
                    <a:pt x="4953" y="329438"/>
                    <a:pt x="3175" y="329438"/>
                  </a:cubicBezTo>
                  <a:cubicBezTo>
                    <a:pt x="1397" y="329438"/>
                    <a:pt x="0" y="328041"/>
                    <a:pt x="0" y="326263"/>
                  </a:cubicBezTo>
                  <a:cubicBezTo>
                    <a:pt x="0" y="324485"/>
                    <a:pt x="1397" y="323088"/>
                    <a:pt x="3175" y="323088"/>
                  </a:cubicBezTo>
                  <a:cubicBezTo>
                    <a:pt x="4953" y="323088"/>
                    <a:pt x="6350" y="324485"/>
                    <a:pt x="6350" y="326263"/>
                  </a:cubicBezTo>
                  <a:cubicBezTo>
                    <a:pt x="6350" y="503047"/>
                    <a:pt x="146304" y="646176"/>
                    <a:pt x="318770" y="646176"/>
                  </a:cubicBezTo>
                  <a:cubicBezTo>
                    <a:pt x="491236" y="646176"/>
                    <a:pt x="631190" y="503047"/>
                    <a:pt x="631190" y="326263"/>
                  </a:cubicBezTo>
                  <a:cubicBezTo>
                    <a:pt x="631190" y="149479"/>
                    <a:pt x="491236" y="6350"/>
                    <a:pt x="318770" y="6350"/>
                  </a:cubicBezTo>
                  <a:lnTo>
                    <a:pt x="318770" y="3175"/>
                  </a:lnTo>
                  <a:lnTo>
                    <a:pt x="318770" y="6350"/>
                  </a:lnTo>
                  <a:cubicBezTo>
                    <a:pt x="146304" y="6350"/>
                    <a:pt x="6350" y="149479"/>
                    <a:pt x="6350" y="326263"/>
                  </a:cubicBezTo>
                  <a:close/>
                </a:path>
              </a:pathLst>
            </a:custGeom>
            <a:solidFill>
              <a:srgbClr val="00A2FF"/>
            </a:solidFill>
          </p:spPr>
        </p:sp>
      </p:grpSp>
      <p:sp>
        <p:nvSpPr>
          <p:cNvPr name="TextBox 13" id="13"/>
          <p:cNvSpPr txBox="true"/>
          <p:nvPr/>
        </p:nvSpPr>
        <p:spPr>
          <a:xfrm rot="0">
            <a:off x="6111121" y="3206459"/>
            <a:ext cx="6723418" cy="37842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916"/>
              </a:lnSpc>
            </a:pPr>
            <a:r>
              <a:rPr lang="en-US" sz="2700" spc="25">
                <a:solidFill>
                  <a:srgbClr val="44546A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Use FONT “CALIBRI” whenever possible</a:t>
            </a:r>
          </a:p>
        </p:txBody>
      </p:sp>
      <p:grpSp>
        <p:nvGrpSpPr>
          <p:cNvPr name="Group 14" id="14"/>
          <p:cNvGrpSpPr/>
          <p:nvPr/>
        </p:nvGrpSpPr>
        <p:grpSpPr>
          <a:xfrm rot="0">
            <a:off x="5378158" y="4047376"/>
            <a:ext cx="478152" cy="489426"/>
            <a:chOff x="0" y="0"/>
            <a:chExt cx="637536" cy="652568"/>
          </a:xfrm>
        </p:grpSpPr>
        <p:sp>
          <p:nvSpPr>
            <p:cNvPr name="Freeform 15" id="15"/>
            <p:cNvSpPr/>
            <p:nvPr/>
          </p:nvSpPr>
          <p:spPr>
            <a:xfrm flipH="false" flipV="false" rot="0">
              <a:off x="3175" y="3175"/>
              <a:ext cx="631190" cy="646176"/>
            </a:xfrm>
            <a:custGeom>
              <a:avLst/>
              <a:gdLst/>
              <a:ahLst/>
              <a:cxnLst/>
              <a:rect r="r" b="b" t="t" l="l"/>
              <a:pathLst>
                <a:path h="646176" w="631190">
                  <a:moveTo>
                    <a:pt x="0" y="323088"/>
                  </a:moveTo>
                  <a:cubicBezTo>
                    <a:pt x="0" y="144653"/>
                    <a:pt x="141351" y="0"/>
                    <a:pt x="315595" y="0"/>
                  </a:cubicBezTo>
                  <a:cubicBezTo>
                    <a:pt x="489839" y="0"/>
                    <a:pt x="631190" y="144653"/>
                    <a:pt x="631190" y="323088"/>
                  </a:cubicBezTo>
                  <a:cubicBezTo>
                    <a:pt x="631190" y="501523"/>
                    <a:pt x="489839" y="646176"/>
                    <a:pt x="315595" y="646176"/>
                  </a:cubicBezTo>
                  <a:cubicBezTo>
                    <a:pt x="141351" y="646176"/>
                    <a:pt x="0" y="501523"/>
                    <a:pt x="0" y="323088"/>
                  </a:cubicBezTo>
                  <a:close/>
                </a:path>
              </a:pathLst>
            </a:custGeom>
            <a:solidFill>
              <a:srgbClr val="0D73BB"/>
            </a:solidFill>
          </p:spPr>
        </p:sp>
        <p:sp>
          <p:nvSpPr>
            <p:cNvPr name="Freeform 16" id="16"/>
            <p:cNvSpPr/>
            <p:nvPr/>
          </p:nvSpPr>
          <p:spPr>
            <a:xfrm flipH="false" flipV="false" rot="0">
              <a:off x="0" y="0"/>
              <a:ext cx="637540" cy="652526"/>
            </a:xfrm>
            <a:custGeom>
              <a:avLst/>
              <a:gdLst/>
              <a:ahLst/>
              <a:cxnLst/>
              <a:rect r="r" b="b" t="t" l="l"/>
              <a:pathLst>
                <a:path h="652526" w="637540">
                  <a:moveTo>
                    <a:pt x="0" y="326263"/>
                  </a:moveTo>
                  <a:cubicBezTo>
                    <a:pt x="0" y="146177"/>
                    <a:pt x="142621" y="0"/>
                    <a:pt x="318770" y="0"/>
                  </a:cubicBezTo>
                  <a:lnTo>
                    <a:pt x="318770" y="3175"/>
                  </a:lnTo>
                  <a:lnTo>
                    <a:pt x="318770" y="0"/>
                  </a:lnTo>
                  <a:cubicBezTo>
                    <a:pt x="494919" y="0"/>
                    <a:pt x="637540" y="146177"/>
                    <a:pt x="637540" y="326263"/>
                  </a:cubicBezTo>
                  <a:lnTo>
                    <a:pt x="634365" y="326263"/>
                  </a:lnTo>
                  <a:lnTo>
                    <a:pt x="637540" y="326263"/>
                  </a:lnTo>
                  <a:cubicBezTo>
                    <a:pt x="637540" y="506349"/>
                    <a:pt x="494919" y="652526"/>
                    <a:pt x="318770" y="652526"/>
                  </a:cubicBezTo>
                  <a:lnTo>
                    <a:pt x="318770" y="649351"/>
                  </a:lnTo>
                  <a:lnTo>
                    <a:pt x="318770" y="652526"/>
                  </a:lnTo>
                  <a:cubicBezTo>
                    <a:pt x="142621" y="652526"/>
                    <a:pt x="0" y="506476"/>
                    <a:pt x="0" y="326263"/>
                  </a:cubicBezTo>
                  <a:lnTo>
                    <a:pt x="3175" y="326263"/>
                  </a:lnTo>
                  <a:lnTo>
                    <a:pt x="6350" y="326263"/>
                  </a:lnTo>
                  <a:lnTo>
                    <a:pt x="3175" y="326263"/>
                  </a:lnTo>
                  <a:lnTo>
                    <a:pt x="0" y="326263"/>
                  </a:lnTo>
                  <a:moveTo>
                    <a:pt x="6350" y="326263"/>
                  </a:moveTo>
                  <a:cubicBezTo>
                    <a:pt x="6350" y="328041"/>
                    <a:pt x="4953" y="329438"/>
                    <a:pt x="3175" y="329438"/>
                  </a:cubicBezTo>
                  <a:cubicBezTo>
                    <a:pt x="1397" y="329438"/>
                    <a:pt x="0" y="328041"/>
                    <a:pt x="0" y="326263"/>
                  </a:cubicBezTo>
                  <a:cubicBezTo>
                    <a:pt x="0" y="324485"/>
                    <a:pt x="1397" y="323088"/>
                    <a:pt x="3175" y="323088"/>
                  </a:cubicBezTo>
                  <a:cubicBezTo>
                    <a:pt x="4953" y="323088"/>
                    <a:pt x="6350" y="324485"/>
                    <a:pt x="6350" y="326263"/>
                  </a:cubicBezTo>
                  <a:cubicBezTo>
                    <a:pt x="6350" y="503047"/>
                    <a:pt x="146304" y="646176"/>
                    <a:pt x="318770" y="646176"/>
                  </a:cubicBezTo>
                  <a:cubicBezTo>
                    <a:pt x="491236" y="646176"/>
                    <a:pt x="631190" y="503047"/>
                    <a:pt x="631190" y="326263"/>
                  </a:cubicBezTo>
                  <a:cubicBezTo>
                    <a:pt x="631190" y="149479"/>
                    <a:pt x="491236" y="6350"/>
                    <a:pt x="318770" y="6350"/>
                  </a:cubicBezTo>
                  <a:lnTo>
                    <a:pt x="318770" y="3175"/>
                  </a:lnTo>
                  <a:lnTo>
                    <a:pt x="318770" y="6350"/>
                  </a:lnTo>
                  <a:cubicBezTo>
                    <a:pt x="146304" y="6350"/>
                    <a:pt x="6350" y="149479"/>
                    <a:pt x="6350" y="326263"/>
                  </a:cubicBezTo>
                  <a:close/>
                </a:path>
              </a:pathLst>
            </a:custGeom>
            <a:solidFill>
              <a:srgbClr val="00A2FF"/>
            </a:solidFill>
          </p:spPr>
        </p:sp>
      </p:grpSp>
      <p:sp>
        <p:nvSpPr>
          <p:cNvPr name="TextBox 17" id="17"/>
          <p:cNvSpPr txBox="true"/>
          <p:nvPr/>
        </p:nvSpPr>
        <p:spPr>
          <a:xfrm rot="0">
            <a:off x="6111121" y="4112401"/>
            <a:ext cx="11289806" cy="37842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916"/>
              </a:lnSpc>
            </a:pPr>
            <a:r>
              <a:rPr lang="en-US" sz="2700" spc="25">
                <a:solidFill>
                  <a:srgbClr val="44546A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Please follow standard PowerPoint rules as much as possible</a:t>
            </a:r>
          </a:p>
        </p:txBody>
      </p:sp>
      <p:grpSp>
        <p:nvGrpSpPr>
          <p:cNvPr name="Group 18" id="18"/>
          <p:cNvGrpSpPr/>
          <p:nvPr/>
        </p:nvGrpSpPr>
        <p:grpSpPr>
          <a:xfrm rot="0">
            <a:off x="5378158" y="4953318"/>
            <a:ext cx="478152" cy="489426"/>
            <a:chOff x="0" y="0"/>
            <a:chExt cx="637536" cy="652568"/>
          </a:xfrm>
        </p:grpSpPr>
        <p:sp>
          <p:nvSpPr>
            <p:cNvPr name="Freeform 19" id="19"/>
            <p:cNvSpPr/>
            <p:nvPr/>
          </p:nvSpPr>
          <p:spPr>
            <a:xfrm flipH="false" flipV="false" rot="0">
              <a:off x="3175" y="3175"/>
              <a:ext cx="631190" cy="646176"/>
            </a:xfrm>
            <a:custGeom>
              <a:avLst/>
              <a:gdLst/>
              <a:ahLst/>
              <a:cxnLst/>
              <a:rect r="r" b="b" t="t" l="l"/>
              <a:pathLst>
                <a:path h="646176" w="631190">
                  <a:moveTo>
                    <a:pt x="0" y="323088"/>
                  </a:moveTo>
                  <a:cubicBezTo>
                    <a:pt x="0" y="144653"/>
                    <a:pt x="141351" y="0"/>
                    <a:pt x="315595" y="0"/>
                  </a:cubicBezTo>
                  <a:cubicBezTo>
                    <a:pt x="489839" y="0"/>
                    <a:pt x="631190" y="144653"/>
                    <a:pt x="631190" y="323088"/>
                  </a:cubicBezTo>
                  <a:cubicBezTo>
                    <a:pt x="631190" y="501523"/>
                    <a:pt x="489839" y="646176"/>
                    <a:pt x="315595" y="646176"/>
                  </a:cubicBezTo>
                  <a:cubicBezTo>
                    <a:pt x="141351" y="646176"/>
                    <a:pt x="0" y="501523"/>
                    <a:pt x="0" y="323088"/>
                  </a:cubicBezTo>
                  <a:close/>
                </a:path>
              </a:pathLst>
            </a:custGeom>
            <a:solidFill>
              <a:srgbClr val="0D73BB"/>
            </a:solidFill>
          </p:spPr>
        </p:sp>
        <p:sp>
          <p:nvSpPr>
            <p:cNvPr name="Freeform 20" id="20"/>
            <p:cNvSpPr/>
            <p:nvPr/>
          </p:nvSpPr>
          <p:spPr>
            <a:xfrm flipH="false" flipV="false" rot="0">
              <a:off x="0" y="0"/>
              <a:ext cx="637540" cy="652526"/>
            </a:xfrm>
            <a:custGeom>
              <a:avLst/>
              <a:gdLst/>
              <a:ahLst/>
              <a:cxnLst/>
              <a:rect r="r" b="b" t="t" l="l"/>
              <a:pathLst>
                <a:path h="652526" w="637540">
                  <a:moveTo>
                    <a:pt x="0" y="326263"/>
                  </a:moveTo>
                  <a:cubicBezTo>
                    <a:pt x="0" y="146177"/>
                    <a:pt x="142621" y="0"/>
                    <a:pt x="318770" y="0"/>
                  </a:cubicBezTo>
                  <a:lnTo>
                    <a:pt x="318770" y="3175"/>
                  </a:lnTo>
                  <a:lnTo>
                    <a:pt x="318770" y="0"/>
                  </a:lnTo>
                  <a:cubicBezTo>
                    <a:pt x="494919" y="0"/>
                    <a:pt x="637540" y="146177"/>
                    <a:pt x="637540" y="326263"/>
                  </a:cubicBezTo>
                  <a:lnTo>
                    <a:pt x="634365" y="326263"/>
                  </a:lnTo>
                  <a:lnTo>
                    <a:pt x="637540" y="326263"/>
                  </a:lnTo>
                  <a:cubicBezTo>
                    <a:pt x="637540" y="506349"/>
                    <a:pt x="494919" y="652526"/>
                    <a:pt x="318770" y="652526"/>
                  </a:cubicBezTo>
                  <a:lnTo>
                    <a:pt x="318770" y="649351"/>
                  </a:lnTo>
                  <a:lnTo>
                    <a:pt x="318770" y="652526"/>
                  </a:lnTo>
                  <a:cubicBezTo>
                    <a:pt x="142621" y="652526"/>
                    <a:pt x="0" y="506476"/>
                    <a:pt x="0" y="326263"/>
                  </a:cubicBezTo>
                  <a:lnTo>
                    <a:pt x="3175" y="326263"/>
                  </a:lnTo>
                  <a:lnTo>
                    <a:pt x="6350" y="326263"/>
                  </a:lnTo>
                  <a:lnTo>
                    <a:pt x="3175" y="326263"/>
                  </a:lnTo>
                  <a:lnTo>
                    <a:pt x="0" y="326263"/>
                  </a:lnTo>
                  <a:moveTo>
                    <a:pt x="6350" y="326263"/>
                  </a:moveTo>
                  <a:cubicBezTo>
                    <a:pt x="6350" y="328041"/>
                    <a:pt x="4953" y="329438"/>
                    <a:pt x="3175" y="329438"/>
                  </a:cubicBezTo>
                  <a:cubicBezTo>
                    <a:pt x="1397" y="329438"/>
                    <a:pt x="0" y="328041"/>
                    <a:pt x="0" y="326263"/>
                  </a:cubicBezTo>
                  <a:cubicBezTo>
                    <a:pt x="0" y="324485"/>
                    <a:pt x="1397" y="323088"/>
                    <a:pt x="3175" y="323088"/>
                  </a:cubicBezTo>
                  <a:cubicBezTo>
                    <a:pt x="4953" y="323088"/>
                    <a:pt x="6350" y="324485"/>
                    <a:pt x="6350" y="326263"/>
                  </a:cubicBezTo>
                  <a:cubicBezTo>
                    <a:pt x="6350" y="503047"/>
                    <a:pt x="146304" y="646176"/>
                    <a:pt x="318770" y="646176"/>
                  </a:cubicBezTo>
                  <a:cubicBezTo>
                    <a:pt x="491236" y="646176"/>
                    <a:pt x="631190" y="503047"/>
                    <a:pt x="631190" y="326263"/>
                  </a:cubicBezTo>
                  <a:cubicBezTo>
                    <a:pt x="631190" y="149479"/>
                    <a:pt x="491236" y="6350"/>
                    <a:pt x="318770" y="6350"/>
                  </a:cubicBezTo>
                  <a:lnTo>
                    <a:pt x="318770" y="3175"/>
                  </a:lnTo>
                  <a:lnTo>
                    <a:pt x="318770" y="6350"/>
                  </a:lnTo>
                  <a:cubicBezTo>
                    <a:pt x="146304" y="6350"/>
                    <a:pt x="6350" y="149479"/>
                    <a:pt x="6350" y="326263"/>
                  </a:cubicBezTo>
                  <a:close/>
                </a:path>
              </a:pathLst>
            </a:custGeom>
            <a:solidFill>
              <a:srgbClr val="00A2FF"/>
            </a:solidFill>
          </p:spPr>
        </p:sp>
      </p:grpSp>
      <p:sp>
        <p:nvSpPr>
          <p:cNvPr name="TextBox 21" id="21"/>
          <p:cNvSpPr txBox="true"/>
          <p:nvPr/>
        </p:nvSpPr>
        <p:spPr>
          <a:xfrm rot="0">
            <a:off x="6111121" y="4757977"/>
            <a:ext cx="11120043" cy="87058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240"/>
              </a:lnSpc>
            </a:pPr>
            <a:r>
              <a:rPr lang="en-US" sz="2700" spc="25">
                <a:solidFill>
                  <a:srgbClr val="44546A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If you require additional slides, copy and paste one slide rather than clicking on the “New Slide” button</a:t>
            </a:r>
          </a:p>
        </p:txBody>
      </p:sp>
      <p:grpSp>
        <p:nvGrpSpPr>
          <p:cNvPr name="Group 22" id="22"/>
          <p:cNvGrpSpPr/>
          <p:nvPr/>
        </p:nvGrpSpPr>
        <p:grpSpPr>
          <a:xfrm rot="0">
            <a:off x="5378158" y="5859263"/>
            <a:ext cx="478152" cy="489426"/>
            <a:chOff x="0" y="0"/>
            <a:chExt cx="637536" cy="652568"/>
          </a:xfrm>
        </p:grpSpPr>
        <p:sp>
          <p:nvSpPr>
            <p:cNvPr name="Freeform 23" id="23"/>
            <p:cNvSpPr/>
            <p:nvPr/>
          </p:nvSpPr>
          <p:spPr>
            <a:xfrm flipH="false" flipV="false" rot="0">
              <a:off x="3175" y="3175"/>
              <a:ext cx="631190" cy="646176"/>
            </a:xfrm>
            <a:custGeom>
              <a:avLst/>
              <a:gdLst/>
              <a:ahLst/>
              <a:cxnLst/>
              <a:rect r="r" b="b" t="t" l="l"/>
              <a:pathLst>
                <a:path h="646176" w="631190">
                  <a:moveTo>
                    <a:pt x="0" y="323088"/>
                  </a:moveTo>
                  <a:cubicBezTo>
                    <a:pt x="0" y="144653"/>
                    <a:pt x="141351" y="0"/>
                    <a:pt x="315595" y="0"/>
                  </a:cubicBezTo>
                  <a:cubicBezTo>
                    <a:pt x="489839" y="0"/>
                    <a:pt x="631190" y="144653"/>
                    <a:pt x="631190" y="323088"/>
                  </a:cubicBezTo>
                  <a:cubicBezTo>
                    <a:pt x="631190" y="501523"/>
                    <a:pt x="489839" y="646176"/>
                    <a:pt x="315595" y="646176"/>
                  </a:cubicBezTo>
                  <a:cubicBezTo>
                    <a:pt x="141351" y="646176"/>
                    <a:pt x="0" y="501523"/>
                    <a:pt x="0" y="323088"/>
                  </a:cubicBezTo>
                  <a:close/>
                </a:path>
              </a:pathLst>
            </a:custGeom>
            <a:solidFill>
              <a:srgbClr val="0D73BB"/>
            </a:solidFill>
          </p:spPr>
        </p:sp>
        <p:sp>
          <p:nvSpPr>
            <p:cNvPr name="Freeform 24" id="24"/>
            <p:cNvSpPr/>
            <p:nvPr/>
          </p:nvSpPr>
          <p:spPr>
            <a:xfrm flipH="false" flipV="false" rot="0">
              <a:off x="0" y="0"/>
              <a:ext cx="637540" cy="652526"/>
            </a:xfrm>
            <a:custGeom>
              <a:avLst/>
              <a:gdLst/>
              <a:ahLst/>
              <a:cxnLst/>
              <a:rect r="r" b="b" t="t" l="l"/>
              <a:pathLst>
                <a:path h="652526" w="637540">
                  <a:moveTo>
                    <a:pt x="0" y="326263"/>
                  </a:moveTo>
                  <a:cubicBezTo>
                    <a:pt x="0" y="146177"/>
                    <a:pt x="142621" y="0"/>
                    <a:pt x="318770" y="0"/>
                  </a:cubicBezTo>
                  <a:lnTo>
                    <a:pt x="318770" y="3175"/>
                  </a:lnTo>
                  <a:lnTo>
                    <a:pt x="318770" y="0"/>
                  </a:lnTo>
                  <a:cubicBezTo>
                    <a:pt x="494919" y="0"/>
                    <a:pt x="637540" y="146177"/>
                    <a:pt x="637540" y="326263"/>
                  </a:cubicBezTo>
                  <a:lnTo>
                    <a:pt x="634365" y="326263"/>
                  </a:lnTo>
                  <a:lnTo>
                    <a:pt x="637540" y="326263"/>
                  </a:lnTo>
                  <a:cubicBezTo>
                    <a:pt x="637540" y="506349"/>
                    <a:pt x="494919" y="652526"/>
                    <a:pt x="318770" y="652526"/>
                  </a:cubicBezTo>
                  <a:lnTo>
                    <a:pt x="318770" y="649351"/>
                  </a:lnTo>
                  <a:lnTo>
                    <a:pt x="318770" y="652526"/>
                  </a:lnTo>
                  <a:cubicBezTo>
                    <a:pt x="142621" y="652526"/>
                    <a:pt x="0" y="506476"/>
                    <a:pt x="0" y="326263"/>
                  </a:cubicBezTo>
                  <a:lnTo>
                    <a:pt x="3175" y="326263"/>
                  </a:lnTo>
                  <a:lnTo>
                    <a:pt x="6350" y="326263"/>
                  </a:lnTo>
                  <a:lnTo>
                    <a:pt x="3175" y="326263"/>
                  </a:lnTo>
                  <a:lnTo>
                    <a:pt x="0" y="326263"/>
                  </a:lnTo>
                  <a:moveTo>
                    <a:pt x="6350" y="326263"/>
                  </a:moveTo>
                  <a:cubicBezTo>
                    <a:pt x="6350" y="328041"/>
                    <a:pt x="4953" y="329438"/>
                    <a:pt x="3175" y="329438"/>
                  </a:cubicBezTo>
                  <a:cubicBezTo>
                    <a:pt x="1397" y="329438"/>
                    <a:pt x="0" y="328041"/>
                    <a:pt x="0" y="326263"/>
                  </a:cubicBezTo>
                  <a:cubicBezTo>
                    <a:pt x="0" y="324485"/>
                    <a:pt x="1397" y="323088"/>
                    <a:pt x="3175" y="323088"/>
                  </a:cubicBezTo>
                  <a:cubicBezTo>
                    <a:pt x="4953" y="323088"/>
                    <a:pt x="6350" y="324485"/>
                    <a:pt x="6350" y="326263"/>
                  </a:cubicBezTo>
                  <a:cubicBezTo>
                    <a:pt x="6350" y="503047"/>
                    <a:pt x="146304" y="646176"/>
                    <a:pt x="318770" y="646176"/>
                  </a:cubicBezTo>
                  <a:cubicBezTo>
                    <a:pt x="491236" y="646176"/>
                    <a:pt x="631190" y="503047"/>
                    <a:pt x="631190" y="326263"/>
                  </a:cubicBezTo>
                  <a:cubicBezTo>
                    <a:pt x="631190" y="149479"/>
                    <a:pt x="491236" y="6350"/>
                    <a:pt x="318770" y="6350"/>
                  </a:cubicBezTo>
                  <a:lnTo>
                    <a:pt x="318770" y="3175"/>
                  </a:lnTo>
                  <a:lnTo>
                    <a:pt x="318770" y="6350"/>
                  </a:lnTo>
                  <a:cubicBezTo>
                    <a:pt x="146304" y="6350"/>
                    <a:pt x="6350" y="149479"/>
                    <a:pt x="6350" y="326263"/>
                  </a:cubicBezTo>
                  <a:close/>
                </a:path>
              </a:pathLst>
            </a:custGeom>
            <a:solidFill>
              <a:srgbClr val="00A2FF"/>
            </a:solidFill>
          </p:spPr>
        </p:sp>
      </p:grpSp>
      <p:sp>
        <p:nvSpPr>
          <p:cNvPr name="TextBox 25" id="25"/>
          <p:cNvSpPr txBox="true"/>
          <p:nvPr/>
        </p:nvSpPr>
        <p:spPr>
          <a:xfrm rot="0">
            <a:off x="6111121" y="5924287"/>
            <a:ext cx="11289806" cy="37842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916"/>
              </a:lnSpc>
            </a:pPr>
            <a:r>
              <a:rPr lang="en-US" sz="2700" spc="25">
                <a:solidFill>
                  <a:srgbClr val="44546A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Try to follow the 10/20/30 rule (10 slides, 20 minutes, 30 font</a:t>
            </a:r>
            <a:r>
              <a:rPr lang="en-US" sz="2700" spc="25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)</a:t>
            </a:r>
          </a:p>
        </p:txBody>
      </p:sp>
      <p:grpSp>
        <p:nvGrpSpPr>
          <p:cNvPr name="Group 26" id="26"/>
          <p:cNvGrpSpPr/>
          <p:nvPr/>
        </p:nvGrpSpPr>
        <p:grpSpPr>
          <a:xfrm rot="0">
            <a:off x="5378158" y="6765205"/>
            <a:ext cx="478152" cy="489428"/>
            <a:chOff x="0" y="0"/>
            <a:chExt cx="637536" cy="652570"/>
          </a:xfrm>
        </p:grpSpPr>
        <p:sp>
          <p:nvSpPr>
            <p:cNvPr name="Freeform 27" id="27"/>
            <p:cNvSpPr/>
            <p:nvPr/>
          </p:nvSpPr>
          <p:spPr>
            <a:xfrm flipH="false" flipV="false" rot="0">
              <a:off x="3175" y="3175"/>
              <a:ext cx="631190" cy="646176"/>
            </a:xfrm>
            <a:custGeom>
              <a:avLst/>
              <a:gdLst/>
              <a:ahLst/>
              <a:cxnLst/>
              <a:rect r="r" b="b" t="t" l="l"/>
              <a:pathLst>
                <a:path h="646176" w="631190">
                  <a:moveTo>
                    <a:pt x="0" y="323088"/>
                  </a:moveTo>
                  <a:cubicBezTo>
                    <a:pt x="0" y="144653"/>
                    <a:pt x="141351" y="0"/>
                    <a:pt x="315595" y="0"/>
                  </a:cubicBezTo>
                  <a:cubicBezTo>
                    <a:pt x="489839" y="0"/>
                    <a:pt x="631190" y="144653"/>
                    <a:pt x="631190" y="323088"/>
                  </a:cubicBezTo>
                  <a:cubicBezTo>
                    <a:pt x="631190" y="501523"/>
                    <a:pt x="489839" y="646176"/>
                    <a:pt x="315595" y="646176"/>
                  </a:cubicBezTo>
                  <a:cubicBezTo>
                    <a:pt x="141351" y="646176"/>
                    <a:pt x="0" y="501523"/>
                    <a:pt x="0" y="323088"/>
                  </a:cubicBezTo>
                  <a:close/>
                </a:path>
              </a:pathLst>
            </a:custGeom>
            <a:solidFill>
              <a:srgbClr val="0D73BB"/>
            </a:solidFill>
          </p:spPr>
        </p:sp>
        <p:sp>
          <p:nvSpPr>
            <p:cNvPr name="Freeform 28" id="28"/>
            <p:cNvSpPr/>
            <p:nvPr/>
          </p:nvSpPr>
          <p:spPr>
            <a:xfrm flipH="false" flipV="false" rot="0">
              <a:off x="0" y="0"/>
              <a:ext cx="637540" cy="652526"/>
            </a:xfrm>
            <a:custGeom>
              <a:avLst/>
              <a:gdLst/>
              <a:ahLst/>
              <a:cxnLst/>
              <a:rect r="r" b="b" t="t" l="l"/>
              <a:pathLst>
                <a:path h="652526" w="637540">
                  <a:moveTo>
                    <a:pt x="0" y="326263"/>
                  </a:moveTo>
                  <a:cubicBezTo>
                    <a:pt x="0" y="146177"/>
                    <a:pt x="142621" y="0"/>
                    <a:pt x="318770" y="0"/>
                  </a:cubicBezTo>
                  <a:lnTo>
                    <a:pt x="318770" y="3175"/>
                  </a:lnTo>
                  <a:lnTo>
                    <a:pt x="318770" y="0"/>
                  </a:lnTo>
                  <a:cubicBezTo>
                    <a:pt x="494919" y="0"/>
                    <a:pt x="637540" y="146177"/>
                    <a:pt x="637540" y="326263"/>
                  </a:cubicBezTo>
                  <a:lnTo>
                    <a:pt x="634365" y="326263"/>
                  </a:lnTo>
                  <a:lnTo>
                    <a:pt x="637540" y="326263"/>
                  </a:lnTo>
                  <a:cubicBezTo>
                    <a:pt x="637540" y="506349"/>
                    <a:pt x="494919" y="652526"/>
                    <a:pt x="318770" y="652526"/>
                  </a:cubicBezTo>
                  <a:lnTo>
                    <a:pt x="318770" y="649351"/>
                  </a:lnTo>
                  <a:lnTo>
                    <a:pt x="318770" y="652526"/>
                  </a:lnTo>
                  <a:cubicBezTo>
                    <a:pt x="142621" y="652526"/>
                    <a:pt x="0" y="506476"/>
                    <a:pt x="0" y="326263"/>
                  </a:cubicBezTo>
                  <a:lnTo>
                    <a:pt x="3175" y="326263"/>
                  </a:lnTo>
                  <a:lnTo>
                    <a:pt x="6350" y="326263"/>
                  </a:lnTo>
                  <a:lnTo>
                    <a:pt x="3175" y="326263"/>
                  </a:lnTo>
                  <a:lnTo>
                    <a:pt x="0" y="326263"/>
                  </a:lnTo>
                  <a:moveTo>
                    <a:pt x="6350" y="326263"/>
                  </a:moveTo>
                  <a:cubicBezTo>
                    <a:pt x="6350" y="328041"/>
                    <a:pt x="4953" y="329438"/>
                    <a:pt x="3175" y="329438"/>
                  </a:cubicBezTo>
                  <a:cubicBezTo>
                    <a:pt x="1397" y="329438"/>
                    <a:pt x="0" y="328041"/>
                    <a:pt x="0" y="326263"/>
                  </a:cubicBezTo>
                  <a:cubicBezTo>
                    <a:pt x="0" y="324485"/>
                    <a:pt x="1397" y="323088"/>
                    <a:pt x="3175" y="323088"/>
                  </a:cubicBezTo>
                  <a:cubicBezTo>
                    <a:pt x="4953" y="323088"/>
                    <a:pt x="6350" y="324485"/>
                    <a:pt x="6350" y="326263"/>
                  </a:cubicBezTo>
                  <a:cubicBezTo>
                    <a:pt x="6350" y="503047"/>
                    <a:pt x="146304" y="646176"/>
                    <a:pt x="318770" y="646176"/>
                  </a:cubicBezTo>
                  <a:cubicBezTo>
                    <a:pt x="491236" y="646176"/>
                    <a:pt x="631190" y="503047"/>
                    <a:pt x="631190" y="326263"/>
                  </a:cubicBezTo>
                  <a:cubicBezTo>
                    <a:pt x="631190" y="149479"/>
                    <a:pt x="491236" y="6350"/>
                    <a:pt x="318770" y="6350"/>
                  </a:cubicBezTo>
                  <a:lnTo>
                    <a:pt x="318770" y="3175"/>
                  </a:lnTo>
                  <a:lnTo>
                    <a:pt x="318770" y="6350"/>
                  </a:lnTo>
                  <a:cubicBezTo>
                    <a:pt x="146304" y="6350"/>
                    <a:pt x="6350" y="149479"/>
                    <a:pt x="6350" y="326263"/>
                  </a:cubicBezTo>
                  <a:close/>
                </a:path>
              </a:pathLst>
            </a:custGeom>
            <a:solidFill>
              <a:srgbClr val="00A2FF"/>
            </a:solidFill>
          </p:spPr>
        </p:sp>
      </p:grpSp>
      <p:sp>
        <p:nvSpPr>
          <p:cNvPr name="TextBox 29" id="29"/>
          <p:cNvSpPr txBox="true"/>
          <p:nvPr/>
        </p:nvSpPr>
        <p:spPr>
          <a:xfrm rot="0">
            <a:off x="6111121" y="6830232"/>
            <a:ext cx="11289806" cy="37842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916"/>
              </a:lnSpc>
            </a:pPr>
            <a:r>
              <a:rPr lang="en-US" sz="2700" spc="25">
                <a:solidFill>
                  <a:srgbClr val="44546A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Try to limit your slides to fewer than 20-25 words per slide</a:t>
            </a:r>
          </a:p>
        </p:txBody>
      </p:sp>
      <p:grpSp>
        <p:nvGrpSpPr>
          <p:cNvPr name="Group 30" id="30"/>
          <p:cNvGrpSpPr/>
          <p:nvPr/>
        </p:nvGrpSpPr>
        <p:grpSpPr>
          <a:xfrm rot="0">
            <a:off x="5378158" y="7671149"/>
            <a:ext cx="478152" cy="489426"/>
            <a:chOff x="0" y="0"/>
            <a:chExt cx="637536" cy="652568"/>
          </a:xfrm>
        </p:grpSpPr>
        <p:sp>
          <p:nvSpPr>
            <p:cNvPr name="Freeform 31" id="31"/>
            <p:cNvSpPr/>
            <p:nvPr/>
          </p:nvSpPr>
          <p:spPr>
            <a:xfrm flipH="false" flipV="false" rot="0">
              <a:off x="3175" y="3175"/>
              <a:ext cx="631190" cy="646176"/>
            </a:xfrm>
            <a:custGeom>
              <a:avLst/>
              <a:gdLst/>
              <a:ahLst/>
              <a:cxnLst/>
              <a:rect r="r" b="b" t="t" l="l"/>
              <a:pathLst>
                <a:path h="646176" w="631190">
                  <a:moveTo>
                    <a:pt x="0" y="323088"/>
                  </a:moveTo>
                  <a:cubicBezTo>
                    <a:pt x="0" y="144653"/>
                    <a:pt x="141351" y="0"/>
                    <a:pt x="315595" y="0"/>
                  </a:cubicBezTo>
                  <a:cubicBezTo>
                    <a:pt x="489839" y="0"/>
                    <a:pt x="631190" y="144653"/>
                    <a:pt x="631190" y="323088"/>
                  </a:cubicBezTo>
                  <a:cubicBezTo>
                    <a:pt x="631190" y="501523"/>
                    <a:pt x="489839" y="646176"/>
                    <a:pt x="315595" y="646176"/>
                  </a:cubicBezTo>
                  <a:cubicBezTo>
                    <a:pt x="141351" y="646176"/>
                    <a:pt x="0" y="501523"/>
                    <a:pt x="0" y="323088"/>
                  </a:cubicBezTo>
                  <a:close/>
                </a:path>
              </a:pathLst>
            </a:custGeom>
            <a:solidFill>
              <a:srgbClr val="0D73BB"/>
            </a:solidFill>
          </p:spPr>
        </p:sp>
        <p:sp>
          <p:nvSpPr>
            <p:cNvPr name="Freeform 32" id="32"/>
            <p:cNvSpPr/>
            <p:nvPr/>
          </p:nvSpPr>
          <p:spPr>
            <a:xfrm flipH="false" flipV="false" rot="0">
              <a:off x="0" y="0"/>
              <a:ext cx="637540" cy="652526"/>
            </a:xfrm>
            <a:custGeom>
              <a:avLst/>
              <a:gdLst/>
              <a:ahLst/>
              <a:cxnLst/>
              <a:rect r="r" b="b" t="t" l="l"/>
              <a:pathLst>
                <a:path h="652526" w="637540">
                  <a:moveTo>
                    <a:pt x="0" y="326263"/>
                  </a:moveTo>
                  <a:cubicBezTo>
                    <a:pt x="0" y="146177"/>
                    <a:pt x="142621" y="0"/>
                    <a:pt x="318770" y="0"/>
                  </a:cubicBezTo>
                  <a:lnTo>
                    <a:pt x="318770" y="3175"/>
                  </a:lnTo>
                  <a:lnTo>
                    <a:pt x="318770" y="0"/>
                  </a:lnTo>
                  <a:cubicBezTo>
                    <a:pt x="494919" y="0"/>
                    <a:pt x="637540" y="146177"/>
                    <a:pt x="637540" y="326263"/>
                  </a:cubicBezTo>
                  <a:lnTo>
                    <a:pt x="634365" y="326263"/>
                  </a:lnTo>
                  <a:lnTo>
                    <a:pt x="637540" y="326263"/>
                  </a:lnTo>
                  <a:cubicBezTo>
                    <a:pt x="637540" y="506349"/>
                    <a:pt x="494919" y="652526"/>
                    <a:pt x="318770" y="652526"/>
                  </a:cubicBezTo>
                  <a:lnTo>
                    <a:pt x="318770" y="649351"/>
                  </a:lnTo>
                  <a:lnTo>
                    <a:pt x="318770" y="652526"/>
                  </a:lnTo>
                  <a:cubicBezTo>
                    <a:pt x="142621" y="652526"/>
                    <a:pt x="0" y="506476"/>
                    <a:pt x="0" y="326263"/>
                  </a:cubicBezTo>
                  <a:lnTo>
                    <a:pt x="3175" y="326263"/>
                  </a:lnTo>
                  <a:lnTo>
                    <a:pt x="6350" y="326263"/>
                  </a:lnTo>
                  <a:lnTo>
                    <a:pt x="3175" y="326263"/>
                  </a:lnTo>
                  <a:lnTo>
                    <a:pt x="0" y="326263"/>
                  </a:lnTo>
                  <a:moveTo>
                    <a:pt x="6350" y="326263"/>
                  </a:moveTo>
                  <a:cubicBezTo>
                    <a:pt x="6350" y="328041"/>
                    <a:pt x="4953" y="329438"/>
                    <a:pt x="3175" y="329438"/>
                  </a:cubicBezTo>
                  <a:cubicBezTo>
                    <a:pt x="1397" y="329438"/>
                    <a:pt x="0" y="328041"/>
                    <a:pt x="0" y="326263"/>
                  </a:cubicBezTo>
                  <a:cubicBezTo>
                    <a:pt x="0" y="324485"/>
                    <a:pt x="1397" y="323088"/>
                    <a:pt x="3175" y="323088"/>
                  </a:cubicBezTo>
                  <a:cubicBezTo>
                    <a:pt x="4953" y="323088"/>
                    <a:pt x="6350" y="324485"/>
                    <a:pt x="6350" y="326263"/>
                  </a:cubicBezTo>
                  <a:cubicBezTo>
                    <a:pt x="6350" y="503047"/>
                    <a:pt x="146304" y="646176"/>
                    <a:pt x="318770" y="646176"/>
                  </a:cubicBezTo>
                  <a:cubicBezTo>
                    <a:pt x="491236" y="646176"/>
                    <a:pt x="631190" y="503047"/>
                    <a:pt x="631190" y="326263"/>
                  </a:cubicBezTo>
                  <a:cubicBezTo>
                    <a:pt x="631190" y="149479"/>
                    <a:pt x="491236" y="6350"/>
                    <a:pt x="318770" y="6350"/>
                  </a:cubicBezTo>
                  <a:lnTo>
                    <a:pt x="318770" y="3175"/>
                  </a:lnTo>
                  <a:lnTo>
                    <a:pt x="318770" y="6350"/>
                  </a:lnTo>
                  <a:cubicBezTo>
                    <a:pt x="146304" y="6350"/>
                    <a:pt x="6350" y="149479"/>
                    <a:pt x="6350" y="326263"/>
                  </a:cubicBezTo>
                  <a:close/>
                </a:path>
              </a:pathLst>
            </a:custGeom>
            <a:solidFill>
              <a:srgbClr val="00A2FF"/>
            </a:solidFill>
          </p:spPr>
        </p:sp>
      </p:grpSp>
      <p:sp>
        <p:nvSpPr>
          <p:cNvPr name="TextBox 33" id="33"/>
          <p:cNvSpPr txBox="true"/>
          <p:nvPr/>
        </p:nvSpPr>
        <p:spPr>
          <a:xfrm rot="0">
            <a:off x="6111118" y="7736175"/>
            <a:ext cx="11751696" cy="37842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916"/>
              </a:lnSpc>
            </a:pPr>
            <a:r>
              <a:rPr lang="en-US" sz="2700" spc="25">
                <a:solidFill>
                  <a:srgbClr val="44546A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Keep it simple and avoid paragraphs or long blocks of text</a:t>
            </a:r>
          </a:p>
        </p:txBody>
      </p:sp>
      <p:sp>
        <p:nvSpPr>
          <p:cNvPr name="AutoShape 34" id="34"/>
          <p:cNvSpPr/>
          <p:nvPr/>
        </p:nvSpPr>
        <p:spPr>
          <a:xfrm rot="2244">
            <a:off x="591219" y="9521570"/>
            <a:ext cx="14589636" cy="0"/>
          </a:xfrm>
          <a:prstGeom prst="line">
            <a:avLst/>
          </a:prstGeom>
          <a:ln cap="rnd" w="9525">
            <a:solidFill>
              <a:srgbClr val="00A2FF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35" id="35" descr="Icon  Description automatically generated with low confidence"/>
          <p:cNvSpPr/>
          <p:nvPr/>
        </p:nvSpPr>
        <p:spPr>
          <a:xfrm flipH="false" flipV="false" rot="0">
            <a:off x="15662470" y="8468666"/>
            <a:ext cx="1871385" cy="1108641"/>
          </a:xfrm>
          <a:custGeom>
            <a:avLst/>
            <a:gdLst/>
            <a:ahLst/>
            <a:cxnLst/>
            <a:rect r="r" b="b" t="t" l="l"/>
            <a:pathLst>
              <a:path h="1108641" w="1871385">
                <a:moveTo>
                  <a:pt x="0" y="0"/>
                </a:moveTo>
                <a:lnTo>
                  <a:pt x="1871386" y="0"/>
                </a:lnTo>
                <a:lnTo>
                  <a:pt x="1871386" y="1108640"/>
                </a:lnTo>
                <a:lnTo>
                  <a:pt x="0" y="110864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</p:spTree>
  </p:cSld>
  <p:clrMapOvr>
    <a:masterClrMapping/>
  </p:clrMapOvr>
  <p:transition spd="fast">
    <p:fade/>
  </p:transition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1300638" y="648177"/>
            <a:ext cx="15686724" cy="109572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832"/>
              </a:lnSpc>
            </a:pPr>
            <a:r>
              <a:rPr lang="en-US" sz="5400" spc="50">
                <a:solidFill>
                  <a:srgbClr val="0D73BB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Title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1300638" y="2044888"/>
            <a:ext cx="15686724" cy="717721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536"/>
              </a:lnSpc>
            </a:pPr>
            <a:r>
              <a:rPr lang="en-US" sz="4200" spc="39">
                <a:solidFill>
                  <a:srgbClr val="0D73BB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Body Text</a:t>
            </a:r>
          </a:p>
        </p:txBody>
      </p:sp>
      <p:sp>
        <p:nvSpPr>
          <p:cNvPr name="AutoShape 4" id="4"/>
          <p:cNvSpPr/>
          <p:nvPr/>
        </p:nvSpPr>
        <p:spPr>
          <a:xfrm rot="2244">
            <a:off x="591219" y="9521570"/>
            <a:ext cx="14589636" cy="0"/>
          </a:xfrm>
          <a:prstGeom prst="line">
            <a:avLst/>
          </a:prstGeom>
          <a:ln cap="rnd" w="9525">
            <a:solidFill>
              <a:srgbClr val="00A2FF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5" id="5" descr="Icon  Description automatically generated with low confidence"/>
          <p:cNvSpPr/>
          <p:nvPr/>
        </p:nvSpPr>
        <p:spPr>
          <a:xfrm flipH="false" flipV="false" rot="0">
            <a:off x="15662470" y="8468666"/>
            <a:ext cx="1871385" cy="1108641"/>
          </a:xfrm>
          <a:custGeom>
            <a:avLst/>
            <a:gdLst/>
            <a:ahLst/>
            <a:cxnLst/>
            <a:rect r="r" b="b" t="t" l="l"/>
            <a:pathLst>
              <a:path h="1108641" w="1871385">
                <a:moveTo>
                  <a:pt x="0" y="0"/>
                </a:moveTo>
                <a:lnTo>
                  <a:pt x="1871386" y="0"/>
                </a:lnTo>
                <a:lnTo>
                  <a:pt x="1871386" y="1108640"/>
                </a:lnTo>
                <a:lnTo>
                  <a:pt x="0" y="110864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</p:spTree>
  </p:cSld>
  <p:clrMapOvr>
    <a:masterClrMapping/>
  </p:clrMapOvr>
  <p:transition spd="fast"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CE6A563706B8C4E90E5C74F550E8E27" ma:contentTypeVersion="18" ma:contentTypeDescription="Create a new document." ma:contentTypeScope="" ma:versionID="6c134d7455bd236e1ef67cf02eea510d">
  <xsd:schema xmlns:xsd="http://www.w3.org/2001/XMLSchema" xmlns:xs="http://www.w3.org/2001/XMLSchema" xmlns:p="http://schemas.microsoft.com/office/2006/metadata/properties" xmlns:ns2="fd8c0f6f-2cf1-4cc2-bea7-fe8a2bbbdce3" xmlns:ns3="17eb7085-5548-49ef-9e40-d4ca59a7ef1a" targetNamespace="http://schemas.microsoft.com/office/2006/metadata/properties" ma:root="true" ma:fieldsID="2e4c9e93a507b83f79216caf2d6d3a68" ns2:_="" ns3:_="">
    <xsd:import namespace="fd8c0f6f-2cf1-4cc2-bea7-fe8a2bbbdce3"/>
    <xsd:import namespace="17eb7085-5548-49ef-9e40-d4ca59a7ef1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8c0f6f-2cf1-4cc2-bea7-fe8a2bbbdce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8d0f230-8c22-4e9e-affb-a464a7e9059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eb7085-5548-49ef-9e40-d4ca59a7ef1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67ce54a-bfbe-4a25-aca3-1961600dad98}" ma:internalName="TaxCatchAll" ma:showField="CatchAllData" ma:web="17eb7085-5548-49ef-9e40-d4ca59a7ef1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d8c0f6f-2cf1-4cc2-bea7-fe8a2bbbdce3">
      <Terms xmlns="http://schemas.microsoft.com/office/infopath/2007/PartnerControls"/>
    </lcf76f155ced4ddcb4097134ff3c332f>
    <TaxCatchAll xmlns="17eb7085-5548-49ef-9e40-d4ca59a7ef1a" xsi:nil="true"/>
  </documentManagement>
</p:properties>
</file>

<file path=customXml/itemProps1.xml><?xml version="1.0" encoding="utf-8"?>
<ds:datastoreItem xmlns:ds="http://schemas.openxmlformats.org/officeDocument/2006/customXml" ds:itemID="{E26E5C51-CE8B-4509-A1EC-3899E62AFD5E}"/>
</file>

<file path=customXml/itemProps2.xml><?xml version="1.0" encoding="utf-8"?>
<ds:datastoreItem xmlns:ds="http://schemas.openxmlformats.org/officeDocument/2006/customXml" ds:itemID="{27B571C6-F35E-4121-A89E-653B5934F1BB}"/>
</file>

<file path=customXml/itemProps3.xml><?xml version="1.0" encoding="utf-8"?>
<ds:datastoreItem xmlns:ds="http://schemas.openxmlformats.org/officeDocument/2006/customXml" ds:itemID="{2B33A466-965E-4F2B-B99B-6F2808968FE1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CHC24 Technical_PPT_Template.pptx</dc:title>
  <cp:revision>1</cp:revision>
  <dcterms:created xsi:type="dcterms:W3CDTF">2006-08-16T00:00:00Z</dcterms:created>
  <dcterms:modified xsi:type="dcterms:W3CDTF">2011-08-01T06:04:30Z</dcterms:modified>
  <dc:identifier>DAGY7eLSKCs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0x010100BCE6A563706B8C4E90E5C74F550E8E27</vt:lpwstr>
  </property>
</Properties>
</file>