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TT Rounds Condensed" panose="020B0604020202020204" charset="0"/>
      <p:regular r:id="rId6"/>
    </p:embeddedFont>
    <p:embeddedFont>
      <p:font typeface="TT Rounds Condensed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986000" flipH="1">
            <a:off x="2939221" y="-4552197"/>
            <a:ext cx="12409557" cy="19391394"/>
          </a:xfrm>
          <a:custGeom>
            <a:avLst/>
            <a:gdLst/>
            <a:ahLst/>
            <a:cxnLst/>
            <a:rect l="l" t="t" r="r" b="b"/>
            <a:pathLst>
              <a:path w="12409557" h="19391394">
                <a:moveTo>
                  <a:pt x="2197063" y="0"/>
                </a:moveTo>
                <a:lnTo>
                  <a:pt x="0" y="18155546"/>
                </a:lnTo>
                <a:lnTo>
                  <a:pt x="10212495" y="19391394"/>
                </a:lnTo>
                <a:lnTo>
                  <a:pt x="12409558" y="1235848"/>
                </a:lnTo>
                <a:lnTo>
                  <a:pt x="2197063" y="0"/>
                </a:lnTo>
                <a:close/>
              </a:path>
            </a:pathLst>
          </a:custGeom>
          <a:blipFill>
            <a:blip r:embed="rId3"/>
            <a:stretch>
              <a:fillRect l="-13335" t="-12741" r="-82875" b="-61454"/>
            </a:stretch>
          </a:blipFill>
        </p:spPr>
        <p:txBody>
          <a:bodyPr/>
          <a:lstStyle/>
          <a:p>
            <a:endParaRPr lang="en-CA" dirty="0"/>
          </a:p>
        </p:txBody>
      </p:sp>
      <p:grpSp>
        <p:nvGrpSpPr>
          <p:cNvPr id="3" name="Group 3"/>
          <p:cNvGrpSpPr/>
          <p:nvPr/>
        </p:nvGrpSpPr>
        <p:grpSpPr>
          <a:xfrm>
            <a:off x="0" y="-22069"/>
            <a:ext cx="18288000" cy="4374261"/>
            <a:chOff x="0" y="0"/>
            <a:chExt cx="4975618" cy="115206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75618" cy="1152069"/>
            </a:xfrm>
            <a:custGeom>
              <a:avLst/>
              <a:gdLst/>
              <a:ahLst/>
              <a:cxnLst/>
              <a:rect l="l" t="t" r="r" b="b"/>
              <a:pathLst>
                <a:path w="4975618" h="1152069">
                  <a:moveTo>
                    <a:pt x="0" y="0"/>
                  </a:moveTo>
                  <a:lnTo>
                    <a:pt x="4975618" y="0"/>
                  </a:lnTo>
                  <a:lnTo>
                    <a:pt x="4975618" y="1152069"/>
                  </a:lnTo>
                  <a:lnTo>
                    <a:pt x="0" y="11520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4975618" cy="11615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4182191" y="1521827"/>
            <a:ext cx="3094006" cy="1740693"/>
          </a:xfrm>
          <a:custGeom>
            <a:avLst/>
            <a:gdLst/>
            <a:ahLst/>
            <a:cxnLst/>
            <a:rect l="l" t="t" r="r" b="b"/>
            <a:pathLst>
              <a:path w="3094006" h="1740693">
                <a:moveTo>
                  <a:pt x="0" y="0"/>
                </a:moveTo>
                <a:lnTo>
                  <a:pt x="3094007" y="0"/>
                </a:lnTo>
                <a:lnTo>
                  <a:pt x="3094007" y="1740694"/>
                </a:lnTo>
                <a:lnTo>
                  <a:pt x="0" y="17406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CA"/>
          </a:p>
        </p:txBody>
      </p:sp>
      <p:sp>
        <p:nvSpPr>
          <p:cNvPr id="7" name="AutoShape 7"/>
          <p:cNvSpPr/>
          <p:nvPr/>
        </p:nvSpPr>
        <p:spPr>
          <a:xfrm>
            <a:off x="14554200" y="9006520"/>
            <a:ext cx="1260129" cy="503560"/>
          </a:xfrm>
          <a:prstGeom prst="line">
            <a:avLst/>
          </a:prstGeom>
          <a:ln w="57150" cap="flat">
            <a:solidFill>
              <a:srgbClr val="C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en-CA"/>
          </a:p>
        </p:txBody>
      </p:sp>
      <p:sp>
        <p:nvSpPr>
          <p:cNvPr id="8" name="TextBox 8"/>
          <p:cNvSpPr txBox="1"/>
          <p:nvPr/>
        </p:nvSpPr>
        <p:spPr>
          <a:xfrm>
            <a:off x="1066736" y="6263431"/>
            <a:ext cx="5808911" cy="638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4800" b="1" spc="39" dirty="0">
                <a:solidFill>
                  <a:srgbClr val="FFFFFF"/>
                </a:solidFill>
                <a:latin typeface="+mj-lt"/>
                <a:ea typeface="Mulish Bold"/>
                <a:cs typeface="Mulish Bold"/>
                <a:sym typeface="Mulish Bold"/>
              </a:rPr>
              <a:t>PRESENTATION TITLE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182191" y="1710793"/>
            <a:ext cx="3022535" cy="1353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100" spc="19">
                <a:solidFill>
                  <a:srgbClr val="000000"/>
                </a:solidFill>
                <a:latin typeface="TT Rounds Condensed"/>
                <a:ea typeface="TT Rounds Condensed"/>
                <a:cs typeface="TT Rounds Condensed"/>
                <a:sym typeface="TT Rounds Condensed"/>
              </a:rPr>
              <a:t>Add company logo </a:t>
            </a:r>
            <a:r>
              <a:rPr lang="en-US" sz="2100" b="1" spc="19">
                <a:solidFill>
                  <a:srgbClr val="000000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HERE</a:t>
            </a:r>
          </a:p>
          <a:p>
            <a:pPr algn="ctr">
              <a:lnSpc>
                <a:spcPts val="2520"/>
              </a:lnSpc>
            </a:pPr>
            <a:endParaRPr lang="en-US" sz="2100" b="1" spc="19">
              <a:solidFill>
                <a:srgbClr val="000000"/>
              </a:solidFill>
              <a:latin typeface="TT Rounds Condensed Bold"/>
              <a:ea typeface="TT Rounds Condensed Bold"/>
              <a:cs typeface="TT Rounds Condensed Bold"/>
              <a:sym typeface="TT Rounds Condensed Bold"/>
            </a:endParaRPr>
          </a:p>
          <a:p>
            <a:pPr algn="ctr">
              <a:lnSpc>
                <a:spcPts val="2520"/>
              </a:lnSpc>
            </a:pPr>
            <a:r>
              <a:rPr lang="en-US" sz="2100" spc="19">
                <a:solidFill>
                  <a:srgbClr val="000000"/>
                </a:solidFill>
                <a:latin typeface="TT Rounds Condensed"/>
                <a:ea typeface="TT Rounds Condensed"/>
                <a:cs typeface="TT Rounds Condensed"/>
                <a:sym typeface="TT Rounds Condensed"/>
              </a:rPr>
              <a:t>If no logo, delete box and text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983243" y="9451022"/>
            <a:ext cx="1881663" cy="3333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spc="19" dirty="0">
                <a:solidFill>
                  <a:srgbClr val="FFFFFF"/>
                </a:solidFill>
                <a:latin typeface="+mj-lt"/>
                <a:ea typeface="TT Rounds Condensed"/>
                <a:cs typeface="TT Rounds Condensed"/>
                <a:sym typeface="TT Rounds Condensed"/>
              </a:rPr>
              <a:t>CHC26 - XXX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736" y="8076714"/>
            <a:ext cx="5081885" cy="9298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600" i="1" spc="28" dirty="0">
                <a:solidFill>
                  <a:srgbClr val="FFFFFF"/>
                </a:solidFill>
                <a:latin typeface="+mj-lt"/>
                <a:ea typeface="Mulish Italics"/>
                <a:cs typeface="Mulish Italics"/>
                <a:sym typeface="Mulish Italics"/>
              </a:rPr>
              <a:t>Presenter Name &amp; Company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967473" y="7692142"/>
            <a:ext cx="5956602" cy="1115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16"/>
              </a:lnSpc>
            </a:pPr>
            <a:r>
              <a:rPr lang="en-US" sz="2800" spc="25" dirty="0">
                <a:solidFill>
                  <a:srgbClr val="FFFFFF"/>
                </a:solidFill>
                <a:latin typeface="+mj-lt"/>
                <a:ea typeface="Mulish Light"/>
                <a:cs typeface="Mulish Light"/>
                <a:sym typeface="Mulish Light"/>
              </a:rPr>
              <a:t>Add presentation ID number HERE </a:t>
            </a:r>
          </a:p>
          <a:p>
            <a:pPr algn="ctr">
              <a:lnSpc>
                <a:spcPts val="2916"/>
              </a:lnSpc>
            </a:pPr>
            <a:r>
              <a:rPr lang="en-US" sz="2800" spc="25" dirty="0">
                <a:solidFill>
                  <a:srgbClr val="FFFFFF"/>
                </a:solidFill>
                <a:latin typeface="+mj-lt"/>
                <a:ea typeface="Mulish Light"/>
                <a:cs typeface="Mulish Light"/>
                <a:sym typeface="Mulish Light"/>
              </a:rPr>
              <a:t>– ID number can be found in initial</a:t>
            </a:r>
          </a:p>
          <a:p>
            <a:pPr algn="ctr">
              <a:lnSpc>
                <a:spcPts val="2916"/>
              </a:lnSpc>
            </a:pPr>
            <a:r>
              <a:rPr lang="en-US" sz="2800" spc="25" dirty="0">
                <a:solidFill>
                  <a:srgbClr val="FFFFFF"/>
                </a:solidFill>
                <a:latin typeface="+mj-lt"/>
                <a:ea typeface="Mulish Light"/>
                <a:cs typeface="Mulish Light"/>
                <a:sym typeface="Mulish Light"/>
              </a:rPr>
              <a:t>email notification</a:t>
            </a:r>
          </a:p>
        </p:txBody>
      </p:sp>
      <p:sp>
        <p:nvSpPr>
          <p:cNvPr id="13" name="Freeform 13"/>
          <p:cNvSpPr/>
          <p:nvPr/>
        </p:nvSpPr>
        <p:spPr>
          <a:xfrm>
            <a:off x="1417161" y="318058"/>
            <a:ext cx="3815641" cy="3319933"/>
          </a:xfrm>
          <a:custGeom>
            <a:avLst/>
            <a:gdLst/>
            <a:ahLst/>
            <a:cxnLst/>
            <a:rect l="l" t="t" r="r" b="b"/>
            <a:pathLst>
              <a:path w="3815641" h="3319933">
                <a:moveTo>
                  <a:pt x="0" y="0"/>
                </a:moveTo>
                <a:lnTo>
                  <a:pt x="3815640" y="0"/>
                </a:lnTo>
                <a:lnTo>
                  <a:pt x="3815640" y="3319933"/>
                </a:lnTo>
                <a:lnTo>
                  <a:pt x="0" y="331993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2960" t="-9446" r="-8218" b="-41417"/>
            </a:stretch>
          </a:blipFill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777442"/>
            <a:ext cx="15686726" cy="481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64"/>
              </a:lnSpc>
            </a:pPr>
            <a:r>
              <a:rPr lang="en-US" sz="4000" spc="30" dirty="0">
                <a:solidFill>
                  <a:srgbClr val="000000"/>
                </a:solidFill>
                <a:latin typeface="+mj-lt"/>
                <a:ea typeface="Mulish"/>
                <a:cs typeface="Mulish"/>
                <a:sym typeface="Mulish"/>
              </a:rPr>
              <a:t>PRESENTATION GUIDELINES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0" y="1818334"/>
            <a:ext cx="18288000" cy="689610"/>
            <a:chOff x="0" y="0"/>
            <a:chExt cx="24383999" cy="91948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384000" cy="919480"/>
            </a:xfrm>
            <a:custGeom>
              <a:avLst/>
              <a:gdLst/>
              <a:ahLst/>
              <a:cxnLst/>
              <a:rect l="l" t="t" r="r" b="b"/>
              <a:pathLst>
                <a:path w="24384000" h="919480">
                  <a:moveTo>
                    <a:pt x="0" y="0"/>
                  </a:moveTo>
                  <a:lnTo>
                    <a:pt x="24384000" y="0"/>
                  </a:lnTo>
                  <a:lnTo>
                    <a:pt x="24384000" y="919480"/>
                  </a:lnTo>
                  <a:lnTo>
                    <a:pt x="0" y="919480"/>
                  </a:lnTo>
                  <a:close/>
                </a:path>
              </a:pathLst>
            </a:custGeom>
            <a:solidFill>
              <a:srgbClr val="C00000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000027" y="1876278"/>
            <a:ext cx="14287946" cy="551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20"/>
              </a:lnSpc>
            </a:pPr>
            <a:r>
              <a:rPr lang="en-US" sz="3600" b="1" spc="32" dirty="0">
                <a:solidFill>
                  <a:srgbClr val="FFFFFF"/>
                </a:solidFill>
                <a:latin typeface="+mj-lt"/>
                <a:ea typeface="Mulish Ultra-Bold"/>
                <a:cs typeface="Mulish Ultra-Bold"/>
                <a:sym typeface="Mulish Ultra-Bold"/>
              </a:rPr>
              <a:t>PLEASE MAKE SURE TO DELETE THIS SLIDE WHEN FINISHED  </a:t>
            </a:r>
          </a:p>
        </p:txBody>
      </p:sp>
      <p:sp>
        <p:nvSpPr>
          <p:cNvPr id="6" name="Freeform 6"/>
          <p:cNvSpPr/>
          <p:nvPr/>
        </p:nvSpPr>
        <p:spPr>
          <a:xfrm>
            <a:off x="1026833" y="3048424"/>
            <a:ext cx="3836479" cy="5317712"/>
          </a:xfrm>
          <a:custGeom>
            <a:avLst/>
            <a:gdLst/>
            <a:ahLst/>
            <a:cxnLst/>
            <a:rect l="l" t="t" r="r" b="b"/>
            <a:pathLst>
              <a:path w="3836479" h="5317712">
                <a:moveTo>
                  <a:pt x="0" y="0"/>
                </a:moveTo>
                <a:lnTo>
                  <a:pt x="3836479" y="0"/>
                </a:lnTo>
                <a:lnTo>
                  <a:pt x="3836479" y="5317712"/>
                </a:lnTo>
                <a:lnTo>
                  <a:pt x="0" y="53177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7" name="TextBox 7"/>
          <p:cNvSpPr txBox="1"/>
          <p:nvPr/>
        </p:nvSpPr>
        <p:spPr>
          <a:xfrm>
            <a:off x="1524000" y="3784729"/>
            <a:ext cx="2902222" cy="3718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700" spc="25" dirty="0">
                <a:solidFill>
                  <a:srgbClr val="FFFFFF"/>
                </a:solidFill>
                <a:latin typeface="+mj-lt"/>
                <a:ea typeface="Mulish Extra-Light"/>
                <a:cs typeface="Mulish Extra-Light"/>
                <a:sym typeface="Mulish Extra-Light"/>
              </a:rPr>
              <a:t>Please use the title and background slides as part of your presentation </a:t>
            </a:r>
          </a:p>
          <a:p>
            <a:pPr algn="l">
              <a:lnSpc>
                <a:spcPts val="2916"/>
              </a:lnSpc>
            </a:pPr>
            <a:endParaRPr lang="en-US" sz="2700" spc="25" dirty="0">
              <a:solidFill>
                <a:srgbClr val="FFFFFF"/>
              </a:solidFill>
              <a:latin typeface="+mj-lt"/>
              <a:ea typeface="Mulish Extra-Light"/>
              <a:cs typeface="Mulish Extra-Light"/>
              <a:sym typeface="Mulish Extra-Light"/>
            </a:endParaRPr>
          </a:p>
          <a:p>
            <a:pPr algn="l">
              <a:lnSpc>
                <a:spcPts val="2916"/>
              </a:lnSpc>
            </a:pPr>
            <a:r>
              <a:rPr lang="en-US" sz="2700" spc="25" dirty="0">
                <a:solidFill>
                  <a:srgbClr val="FFFFFF"/>
                </a:solidFill>
                <a:latin typeface="+mj-lt"/>
                <a:ea typeface="Mulish Extra-Light"/>
                <a:cs typeface="Mulish Extra-Light"/>
                <a:sym typeface="Mulish Extra-Light"/>
              </a:rPr>
              <a:t>Suggested presentation  formatting tips and guidelines on the right</a:t>
            </a:r>
          </a:p>
        </p:txBody>
      </p:sp>
      <p:sp>
        <p:nvSpPr>
          <p:cNvPr id="8" name="Freeform 8"/>
          <p:cNvSpPr/>
          <p:nvPr/>
        </p:nvSpPr>
        <p:spPr>
          <a:xfrm>
            <a:off x="5378158" y="3141434"/>
            <a:ext cx="478155" cy="489394"/>
          </a:xfrm>
          <a:custGeom>
            <a:avLst/>
            <a:gdLst/>
            <a:ahLst/>
            <a:cxnLst/>
            <a:rect l="l" t="t" r="r" b="b"/>
            <a:pathLst>
              <a:path w="478155" h="489394">
                <a:moveTo>
                  <a:pt x="0" y="0"/>
                </a:moveTo>
                <a:lnTo>
                  <a:pt x="478155" y="0"/>
                </a:lnTo>
                <a:lnTo>
                  <a:pt x="478155" y="489394"/>
                </a:lnTo>
                <a:lnTo>
                  <a:pt x="0" y="4893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9" name="TextBox 9"/>
          <p:cNvSpPr txBox="1"/>
          <p:nvPr/>
        </p:nvSpPr>
        <p:spPr>
          <a:xfrm>
            <a:off x="6111121" y="3235034"/>
            <a:ext cx="7909679" cy="3872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Use font “</a:t>
            </a:r>
            <a:r>
              <a:rPr lang="en-US" sz="2800" b="1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CALIBRI</a:t>
            </a: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” whenever possible</a:t>
            </a:r>
          </a:p>
        </p:txBody>
      </p:sp>
      <p:sp>
        <p:nvSpPr>
          <p:cNvPr id="10" name="Freeform 10"/>
          <p:cNvSpPr/>
          <p:nvPr/>
        </p:nvSpPr>
        <p:spPr>
          <a:xfrm>
            <a:off x="5378158" y="4047376"/>
            <a:ext cx="478155" cy="489395"/>
          </a:xfrm>
          <a:custGeom>
            <a:avLst/>
            <a:gdLst/>
            <a:ahLst/>
            <a:cxnLst/>
            <a:rect l="l" t="t" r="r" b="b"/>
            <a:pathLst>
              <a:path w="478155" h="489395">
                <a:moveTo>
                  <a:pt x="0" y="0"/>
                </a:moveTo>
                <a:lnTo>
                  <a:pt x="478155" y="0"/>
                </a:lnTo>
                <a:lnTo>
                  <a:pt x="478155" y="489394"/>
                </a:lnTo>
                <a:lnTo>
                  <a:pt x="0" y="4893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1" name="TextBox 11"/>
          <p:cNvSpPr txBox="1"/>
          <p:nvPr/>
        </p:nvSpPr>
        <p:spPr>
          <a:xfrm>
            <a:off x="6111121" y="4102328"/>
            <a:ext cx="11150046" cy="374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Please follow standard PowerPoint rules as much as possible</a:t>
            </a:r>
          </a:p>
        </p:txBody>
      </p:sp>
      <p:sp>
        <p:nvSpPr>
          <p:cNvPr id="12" name="Freeform 12"/>
          <p:cNvSpPr/>
          <p:nvPr/>
        </p:nvSpPr>
        <p:spPr>
          <a:xfrm>
            <a:off x="5378158" y="4953318"/>
            <a:ext cx="478155" cy="489395"/>
          </a:xfrm>
          <a:custGeom>
            <a:avLst/>
            <a:gdLst/>
            <a:ahLst/>
            <a:cxnLst/>
            <a:rect l="l" t="t" r="r" b="b"/>
            <a:pathLst>
              <a:path w="478155" h="489395">
                <a:moveTo>
                  <a:pt x="0" y="0"/>
                </a:moveTo>
                <a:lnTo>
                  <a:pt x="478155" y="0"/>
                </a:lnTo>
                <a:lnTo>
                  <a:pt x="478155" y="489394"/>
                </a:lnTo>
                <a:lnTo>
                  <a:pt x="0" y="4893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3" name="TextBox 13"/>
          <p:cNvSpPr txBox="1"/>
          <p:nvPr/>
        </p:nvSpPr>
        <p:spPr>
          <a:xfrm>
            <a:off x="6111121" y="4757977"/>
            <a:ext cx="11338679" cy="819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240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If you require additional slides, copy and paste one slide rather than clicking on the “New Slide” button</a:t>
            </a:r>
          </a:p>
        </p:txBody>
      </p:sp>
      <p:sp>
        <p:nvSpPr>
          <p:cNvPr id="14" name="Freeform 14"/>
          <p:cNvSpPr/>
          <p:nvPr/>
        </p:nvSpPr>
        <p:spPr>
          <a:xfrm>
            <a:off x="5378158" y="5859263"/>
            <a:ext cx="478155" cy="489394"/>
          </a:xfrm>
          <a:custGeom>
            <a:avLst/>
            <a:gdLst/>
            <a:ahLst/>
            <a:cxnLst/>
            <a:rect l="l" t="t" r="r" b="b"/>
            <a:pathLst>
              <a:path w="478155" h="489394">
                <a:moveTo>
                  <a:pt x="0" y="0"/>
                </a:moveTo>
                <a:lnTo>
                  <a:pt x="478155" y="0"/>
                </a:lnTo>
                <a:lnTo>
                  <a:pt x="478155" y="489395"/>
                </a:lnTo>
                <a:lnTo>
                  <a:pt x="0" y="4893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5" name="TextBox 15"/>
          <p:cNvSpPr txBox="1"/>
          <p:nvPr/>
        </p:nvSpPr>
        <p:spPr>
          <a:xfrm>
            <a:off x="6111120" y="5952862"/>
            <a:ext cx="10811901" cy="374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Try to follow the 10/20/30 rule (10 slides, 20 minutes, 30 font</a:t>
            </a:r>
            <a:r>
              <a:rPr lang="en-US" sz="2800" spc="25" dirty="0">
                <a:solidFill>
                  <a:srgbClr val="000000"/>
                </a:solidFill>
                <a:latin typeface="+mj-lt"/>
                <a:ea typeface="Mulish"/>
                <a:cs typeface="Mulish"/>
                <a:sym typeface="Mulish"/>
              </a:rPr>
              <a:t>)</a:t>
            </a:r>
          </a:p>
        </p:txBody>
      </p:sp>
      <p:sp>
        <p:nvSpPr>
          <p:cNvPr id="16" name="Freeform 16"/>
          <p:cNvSpPr/>
          <p:nvPr/>
        </p:nvSpPr>
        <p:spPr>
          <a:xfrm>
            <a:off x="5378158" y="6765205"/>
            <a:ext cx="478155" cy="489395"/>
          </a:xfrm>
          <a:custGeom>
            <a:avLst/>
            <a:gdLst/>
            <a:ahLst/>
            <a:cxnLst/>
            <a:rect l="l" t="t" r="r" b="b"/>
            <a:pathLst>
              <a:path w="478155" h="489395">
                <a:moveTo>
                  <a:pt x="0" y="0"/>
                </a:moveTo>
                <a:lnTo>
                  <a:pt x="478155" y="0"/>
                </a:lnTo>
                <a:lnTo>
                  <a:pt x="478155" y="489395"/>
                </a:lnTo>
                <a:lnTo>
                  <a:pt x="0" y="4893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7" name="TextBox 17"/>
          <p:cNvSpPr txBox="1"/>
          <p:nvPr/>
        </p:nvSpPr>
        <p:spPr>
          <a:xfrm>
            <a:off x="6111121" y="6858807"/>
            <a:ext cx="9427220" cy="374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Try to limit your slides to fewer than 20-25 words per slide</a:t>
            </a:r>
          </a:p>
        </p:txBody>
      </p:sp>
      <p:sp>
        <p:nvSpPr>
          <p:cNvPr id="18" name="Freeform 18"/>
          <p:cNvSpPr/>
          <p:nvPr/>
        </p:nvSpPr>
        <p:spPr>
          <a:xfrm>
            <a:off x="5378158" y="7671149"/>
            <a:ext cx="478155" cy="489394"/>
          </a:xfrm>
          <a:custGeom>
            <a:avLst/>
            <a:gdLst/>
            <a:ahLst/>
            <a:cxnLst/>
            <a:rect l="l" t="t" r="r" b="b"/>
            <a:pathLst>
              <a:path w="478155" h="489394">
                <a:moveTo>
                  <a:pt x="0" y="0"/>
                </a:moveTo>
                <a:lnTo>
                  <a:pt x="478155" y="0"/>
                </a:lnTo>
                <a:lnTo>
                  <a:pt x="478155" y="489394"/>
                </a:lnTo>
                <a:lnTo>
                  <a:pt x="0" y="4893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9" name="TextBox 19"/>
          <p:cNvSpPr txBox="1"/>
          <p:nvPr/>
        </p:nvSpPr>
        <p:spPr>
          <a:xfrm>
            <a:off x="6111118" y="7764750"/>
            <a:ext cx="10604308" cy="374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6"/>
              </a:lnSpc>
            </a:pPr>
            <a:r>
              <a:rPr lang="en-US" sz="2800" spc="25" dirty="0">
                <a:solidFill>
                  <a:srgbClr val="44546A"/>
                </a:solidFill>
                <a:latin typeface="+mj-lt"/>
                <a:ea typeface="Mulish"/>
                <a:cs typeface="Mulish"/>
                <a:sym typeface="Mulish"/>
              </a:rPr>
              <a:t>Keep it simple and avoid paragraphs or long blocks of text</a:t>
            </a:r>
          </a:p>
        </p:txBody>
      </p:sp>
      <p:grpSp>
        <p:nvGrpSpPr>
          <p:cNvPr id="20" name="Group 20"/>
          <p:cNvGrpSpPr/>
          <p:nvPr/>
        </p:nvGrpSpPr>
        <p:grpSpPr>
          <a:xfrm rot="2244">
            <a:off x="1118791" y="9531195"/>
            <a:ext cx="14599161" cy="9525"/>
            <a:chOff x="0" y="0"/>
            <a:chExt cx="19465548" cy="127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9465544" cy="12700"/>
            </a:xfrm>
            <a:custGeom>
              <a:avLst/>
              <a:gdLst/>
              <a:ahLst/>
              <a:cxnLst/>
              <a:rect l="l" t="t" r="r" b="b"/>
              <a:pathLst>
                <a:path w="19465544" h="12700">
                  <a:moveTo>
                    <a:pt x="6350" y="0"/>
                  </a:moveTo>
                  <a:lnTo>
                    <a:pt x="19459194" y="0"/>
                  </a:lnTo>
                  <a:cubicBezTo>
                    <a:pt x="19462750" y="0"/>
                    <a:pt x="19465544" y="2794"/>
                    <a:pt x="19465544" y="6350"/>
                  </a:cubicBezTo>
                  <a:cubicBezTo>
                    <a:pt x="19465544" y="9906"/>
                    <a:pt x="19462750" y="12700"/>
                    <a:pt x="19459194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3FC2D2"/>
            </a:solidFill>
            <a:ln w="127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2" name="Freeform 22"/>
          <p:cNvSpPr/>
          <p:nvPr/>
        </p:nvSpPr>
        <p:spPr>
          <a:xfrm>
            <a:off x="16149340" y="8529149"/>
            <a:ext cx="1676044" cy="1458302"/>
          </a:xfrm>
          <a:custGeom>
            <a:avLst/>
            <a:gdLst/>
            <a:ahLst/>
            <a:cxnLst/>
            <a:rect l="l" t="t" r="r" b="b"/>
            <a:pathLst>
              <a:path w="1676044" h="1458302">
                <a:moveTo>
                  <a:pt x="0" y="0"/>
                </a:moveTo>
                <a:lnTo>
                  <a:pt x="1676044" y="0"/>
                </a:lnTo>
                <a:lnTo>
                  <a:pt x="1676044" y="1458302"/>
                </a:lnTo>
                <a:lnTo>
                  <a:pt x="0" y="145830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2960" t="-9446" r="-8218" b="-41417"/>
            </a:stretch>
          </a:blipFill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00638" y="876300"/>
            <a:ext cx="15686724" cy="781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32"/>
              </a:lnSpc>
            </a:pPr>
            <a:r>
              <a:rPr lang="en-US" sz="6600" spc="50" dirty="0">
                <a:solidFill>
                  <a:srgbClr val="25264E"/>
                </a:solidFill>
                <a:latin typeface="+mj-lt"/>
                <a:ea typeface="Mulish"/>
                <a:cs typeface="Mulish"/>
                <a:sym typeface="Mulish"/>
              </a:rPr>
              <a:t>Title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00638" y="2092513"/>
            <a:ext cx="15686724" cy="554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36"/>
              </a:lnSpc>
            </a:pPr>
            <a:r>
              <a:rPr lang="en-US" sz="3600" spc="39" dirty="0">
                <a:solidFill>
                  <a:srgbClr val="25264E"/>
                </a:solidFill>
                <a:latin typeface="+mj-lt"/>
                <a:ea typeface="Mulish"/>
                <a:cs typeface="Mulish"/>
                <a:sym typeface="Mulish"/>
              </a:rPr>
              <a:t>Body Text</a:t>
            </a:r>
          </a:p>
        </p:txBody>
      </p:sp>
      <p:grpSp>
        <p:nvGrpSpPr>
          <p:cNvPr id="4" name="Group 4"/>
          <p:cNvGrpSpPr/>
          <p:nvPr/>
        </p:nvGrpSpPr>
        <p:grpSpPr>
          <a:xfrm rot="2244">
            <a:off x="1118791" y="9531195"/>
            <a:ext cx="14599161" cy="9525"/>
            <a:chOff x="0" y="0"/>
            <a:chExt cx="19465548" cy="127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9465544" cy="12700"/>
            </a:xfrm>
            <a:custGeom>
              <a:avLst/>
              <a:gdLst/>
              <a:ahLst/>
              <a:cxnLst/>
              <a:rect l="l" t="t" r="r" b="b"/>
              <a:pathLst>
                <a:path w="19465544" h="12700">
                  <a:moveTo>
                    <a:pt x="6350" y="0"/>
                  </a:moveTo>
                  <a:lnTo>
                    <a:pt x="19459194" y="0"/>
                  </a:lnTo>
                  <a:cubicBezTo>
                    <a:pt x="19462750" y="0"/>
                    <a:pt x="19465544" y="2794"/>
                    <a:pt x="19465544" y="6350"/>
                  </a:cubicBezTo>
                  <a:cubicBezTo>
                    <a:pt x="19465544" y="9906"/>
                    <a:pt x="19462750" y="12700"/>
                    <a:pt x="19459194" y="12700"/>
                  </a:cubicBezTo>
                  <a:lnTo>
                    <a:pt x="6350" y="12700"/>
                  </a:lnTo>
                  <a:cubicBezTo>
                    <a:pt x="2794" y="12700"/>
                    <a:pt x="0" y="9906"/>
                    <a:pt x="0" y="6350"/>
                  </a:cubicBezTo>
                  <a:cubicBezTo>
                    <a:pt x="0" y="2794"/>
                    <a:pt x="2794" y="0"/>
                    <a:pt x="6350" y="0"/>
                  </a:cubicBezTo>
                  <a:close/>
                </a:path>
              </a:pathLst>
            </a:custGeom>
            <a:solidFill>
              <a:srgbClr val="3FC2D2"/>
            </a:solidFill>
            <a:ln w="127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6" name="Freeform 6"/>
          <p:cNvSpPr/>
          <p:nvPr/>
        </p:nvSpPr>
        <p:spPr>
          <a:xfrm>
            <a:off x="16149340" y="8529149"/>
            <a:ext cx="1676044" cy="1458302"/>
          </a:xfrm>
          <a:custGeom>
            <a:avLst/>
            <a:gdLst/>
            <a:ahLst/>
            <a:cxnLst/>
            <a:rect l="l" t="t" r="r" b="b"/>
            <a:pathLst>
              <a:path w="1676044" h="1458302">
                <a:moveTo>
                  <a:pt x="0" y="0"/>
                </a:moveTo>
                <a:lnTo>
                  <a:pt x="1676044" y="0"/>
                </a:lnTo>
                <a:lnTo>
                  <a:pt x="1676044" y="1458302"/>
                </a:lnTo>
                <a:lnTo>
                  <a:pt x="0" y="14583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960" t="-9446" r="-8218" b="-41417"/>
            </a:stretch>
          </a:blipFill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E6A563706B8C4E90E5C74F550E8E27" ma:contentTypeVersion="19" ma:contentTypeDescription="Create a new document." ma:contentTypeScope="" ma:versionID="876249e16ad8945d38da760a120b2202">
  <xsd:schema xmlns:xsd="http://www.w3.org/2001/XMLSchema" xmlns:xs="http://www.w3.org/2001/XMLSchema" xmlns:p="http://schemas.microsoft.com/office/2006/metadata/properties" xmlns:ns2="fd8c0f6f-2cf1-4cc2-bea7-fe8a2bbbdce3" xmlns:ns3="17eb7085-5548-49ef-9e40-d4ca59a7ef1a" targetNamespace="http://schemas.microsoft.com/office/2006/metadata/properties" ma:root="true" ma:fieldsID="5886ef35bd10ab8e31856d467feb8a62" ns2:_="" ns3:_="">
    <xsd:import namespace="fd8c0f6f-2cf1-4cc2-bea7-fe8a2bbbdce3"/>
    <xsd:import namespace="17eb7085-5548-49ef-9e40-d4ca59a7ef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c0f6f-2cf1-4cc2-bea7-fe8a2bbbdc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d0f230-8c22-4e9e-affb-a464a7e905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b7085-5548-49ef-9e40-d4ca59a7e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7ce54a-bfbe-4a25-aca3-1961600dad98}" ma:internalName="TaxCatchAll" ma:showField="CatchAllData" ma:web="17eb7085-5548-49ef-9e40-d4ca59a7ef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8c0f6f-2cf1-4cc2-bea7-fe8a2bbbdce3">
      <Terms xmlns="http://schemas.microsoft.com/office/infopath/2007/PartnerControls"/>
    </lcf76f155ced4ddcb4097134ff3c332f>
    <TaxCatchAll xmlns="17eb7085-5548-49ef-9e40-d4ca59a7ef1a" xsi:nil="true"/>
  </documentManagement>
</p:properties>
</file>

<file path=customXml/itemProps1.xml><?xml version="1.0" encoding="utf-8"?>
<ds:datastoreItem xmlns:ds="http://schemas.openxmlformats.org/officeDocument/2006/customXml" ds:itemID="{649D49E7-7652-45BA-B2A0-F28AC139FA08}"/>
</file>

<file path=customXml/itemProps2.xml><?xml version="1.0" encoding="utf-8"?>
<ds:datastoreItem xmlns:ds="http://schemas.openxmlformats.org/officeDocument/2006/customXml" ds:itemID="{7F0A252A-2F00-4315-89C1-CF14D8BFD9F4}"/>
</file>

<file path=customXml/itemProps3.xml><?xml version="1.0" encoding="utf-8"?>
<ds:datastoreItem xmlns:ds="http://schemas.openxmlformats.org/officeDocument/2006/customXml" ds:itemID="{352630F4-D3A0-4D2E-A86F-3276C084056F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151</Words>
  <Application>Microsoft Office PowerPoint</Application>
  <PresentationFormat>Custom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TT Rounds Condensed Bold</vt:lpstr>
      <vt:lpstr>Calibri</vt:lpstr>
      <vt:lpstr>Arial</vt:lpstr>
      <vt:lpstr>TT Rounds Condensed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CHC26 Technical_PPT_Template_Dec 1.pptx</dc:title>
  <cp:lastModifiedBy>Blair Sujin Copeland</cp:lastModifiedBy>
  <cp:revision>2</cp:revision>
  <dcterms:created xsi:type="dcterms:W3CDTF">2006-08-16T00:00:00Z</dcterms:created>
  <dcterms:modified xsi:type="dcterms:W3CDTF">2025-12-08T19:11:09Z</dcterms:modified>
  <dc:identifier>DAG6T1fgEcE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0x010100BCE6A563706B8C4E90E5C74F550E8E27</vt:lpwstr>
  </property>
</Properties>
</file>